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2861945"/>
            <a:ext cx="48196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604645"/>
            <a:ext cx="11772900" cy="3648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3175" y="3959860"/>
            <a:ext cx="48209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6830" y="3959860"/>
            <a:ext cx="13938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785620"/>
            <a:ext cx="11772900" cy="3286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24000"/>
            <a:ext cx="1143000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6725" y="1476375"/>
            <a:ext cx="100736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000" y="1956435"/>
            <a:ext cx="1142936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000" y="2436495"/>
            <a:ext cx="1143000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00" y="2916555"/>
            <a:ext cx="1143000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000" y="3396615"/>
            <a:ext cx="1143000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040" y="3876675"/>
            <a:ext cx="114903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340485"/>
            <a:ext cx="11772900" cy="47148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40485"/>
            <a:ext cx="11477625" cy="5000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40485"/>
            <a:ext cx="11477625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6900" y="1438910"/>
            <a:ext cx="854519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73655" y="1903730"/>
            <a:ext cx="910844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3655" y="2368550"/>
            <a:ext cx="153797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6855" y="2924175"/>
            <a:ext cx="143891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4745" y="3556000"/>
            <a:ext cx="130238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795" y="4058920"/>
            <a:ext cx="191770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430" y="4539615"/>
            <a:ext cx="19170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5765" y="4058920"/>
            <a:ext cx="365696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73020" y="4539615"/>
            <a:ext cx="500507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6900" y="5163185"/>
            <a:ext cx="766889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72900" cy="452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3170" y="3608705"/>
            <a:ext cx="55137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4081145"/>
            <a:ext cx="57308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553585"/>
            <a:ext cx="573087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5040630"/>
            <a:ext cx="573087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009775"/>
            <a:ext cx="1144905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06490" y="2177415"/>
            <a:ext cx="55213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85510" y="2656840"/>
            <a:ext cx="57416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3605" y="3136265"/>
            <a:ext cx="57435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4240" y="3615690"/>
            <a:ext cx="574294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4875" y="4095115"/>
            <a:ext cx="277177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2026-01-30T03:26:45Z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