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1" r:id="rId24"/>
    <p:sldId id="328" r:id="rId25"/>
    <p:sldId id="329" r:id="rId26"/>
    <p:sldId id="330" r:id="rId27"/>
    <p:sldId id="331" r:id="rId28"/>
    <p:sldId id="332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986087"/>
            <a:ext cx="59721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321" y="2708920"/>
            <a:ext cx="301410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9879" y="2713144"/>
            <a:ext cx="88085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789040"/>
            <a:ext cx="18722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7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19237"/>
            <a:ext cx="115062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7" y="2529472"/>
            <a:ext cx="410445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529472"/>
            <a:ext cx="321910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598163"/>
            <a:ext cx="136815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6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3100"/>
            <a:ext cx="115157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033528"/>
            <a:ext cx="295232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4077072"/>
            <a:ext cx="266429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46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04950"/>
            <a:ext cx="112966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3" y="1437160"/>
            <a:ext cx="295232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437159"/>
            <a:ext cx="276800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2896"/>
            <a:ext cx="2736305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535" y="2503952"/>
            <a:ext cx="270767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71675"/>
            <a:ext cx="114395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6636" y="2961520"/>
            <a:ext cx="105886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4005064"/>
            <a:ext cx="244827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7" y="4005063"/>
            <a:ext cx="302433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5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19237"/>
            <a:ext cx="113061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3501008"/>
            <a:ext cx="453650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154" y="3501007"/>
            <a:ext cx="4283933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581128"/>
            <a:ext cx="136815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5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3" y="2420888"/>
            <a:ext cx="424847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874" y="2420887"/>
            <a:ext cx="842838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65576"/>
            <a:ext cx="367240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7" y="4498080"/>
            <a:ext cx="424847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5" y="4521328"/>
            <a:ext cx="2244328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5554968"/>
            <a:ext cx="266429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0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0250"/>
            <a:ext cx="114300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5" y="2996952"/>
            <a:ext cx="331236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536" y="2996952"/>
            <a:ext cx="98685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029448"/>
            <a:ext cx="25922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8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5962"/>
            <a:ext cx="113728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571" y="3020741"/>
            <a:ext cx="98685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817" y="4052688"/>
            <a:ext cx="180020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7" y="4052687"/>
            <a:ext cx="24482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7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76375"/>
            <a:ext cx="1130617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9" y="3501008"/>
            <a:ext cx="324036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6385" y="3525400"/>
            <a:ext cx="62681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4557888"/>
            <a:ext cx="23762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9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3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7" y="2492896"/>
            <a:ext cx="487528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573016"/>
            <a:ext cx="1440160" cy="6132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653136"/>
            <a:ext cx="2520280" cy="613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622256"/>
            <a:ext cx="2520280" cy="61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517232"/>
            <a:ext cx="327682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2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93" y="1460408"/>
            <a:ext cx="165859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1460407"/>
            <a:ext cx="280831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9" y="3543796"/>
            <a:ext cx="345638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4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7442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389" y="620688"/>
            <a:ext cx="252028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959" y="620688"/>
            <a:ext cx="243764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093" y="1700808"/>
            <a:ext cx="288032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109" y="3789040"/>
            <a:ext cx="2016224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413" y="5750575"/>
            <a:ext cx="53721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2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645024"/>
            <a:ext cx="10829925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9" y="1511464"/>
            <a:ext cx="345638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3" y="1533568"/>
            <a:ext cx="3024336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3602" y="4699720"/>
            <a:ext cx="487528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92896"/>
            <a:ext cx="487528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9" y="2492895"/>
            <a:ext cx="280362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83" y="3526544"/>
            <a:ext cx="206985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1" y="4508402"/>
            <a:ext cx="71539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074" y="5568304"/>
            <a:ext cx="205355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196752"/>
            <a:ext cx="107442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6102859"/>
            <a:ext cx="37814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2132856"/>
            <a:ext cx="113087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1" y="3140968"/>
            <a:ext cx="1987724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763" y="4252256"/>
            <a:ext cx="250602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5445224"/>
            <a:ext cx="25202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73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1389536"/>
            <a:ext cx="1778942" cy="6719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2420888"/>
            <a:ext cx="2064495" cy="6719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797" y="3468168"/>
            <a:ext cx="3854066" cy="6719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33" y="4509120"/>
            <a:ext cx="190678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1484784"/>
            <a:ext cx="230425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5" y="2492896"/>
            <a:ext cx="432048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3501008"/>
            <a:ext cx="4104455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7" y="4581128"/>
            <a:ext cx="1728192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99" y="5542768"/>
            <a:ext cx="3176261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04950"/>
            <a:ext cx="96583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1412776"/>
            <a:ext cx="237626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2420888"/>
            <a:ext cx="2376264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475" y="3501008"/>
            <a:ext cx="2376264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1574" y="4581128"/>
            <a:ext cx="23762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62100"/>
            <a:ext cx="107537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485928"/>
            <a:ext cx="105886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761" y="2541069"/>
            <a:ext cx="5006199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382" y="2564904"/>
            <a:ext cx="4875287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17" y="3558444"/>
            <a:ext cx="134034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772816"/>
            <a:ext cx="2952329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61048"/>
            <a:ext cx="295232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33525"/>
            <a:ext cx="113442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412776"/>
            <a:ext cx="487528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3" y="3501008"/>
            <a:ext cx="403244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28750"/>
            <a:ext cx="114014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0" y="1428750"/>
            <a:ext cx="273630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501008"/>
            <a:ext cx="446449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7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62087"/>
            <a:ext cx="113538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112" y="1389536"/>
            <a:ext cx="3672409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501008"/>
            <a:ext cx="54726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24000"/>
            <a:ext cx="114204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461544"/>
            <a:ext cx="4875287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79" y="3573016"/>
            <a:ext cx="3312369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8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124744"/>
            <a:ext cx="112490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3152775"/>
            <a:ext cx="11249025" cy="3705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7" y="1052736"/>
            <a:ext cx="316835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762" y="3068960"/>
            <a:ext cx="319848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8" y="5157192"/>
            <a:ext cx="316835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2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2026-01-19T07:27:27Z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