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46" r:id="rId23"/>
    <p:sldId id="347" r:id="rId24"/>
    <p:sldId id="348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862262"/>
            <a:ext cx="11668125" cy="1133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916832"/>
            <a:ext cx="10820400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925627"/>
            <a:ext cx="10801200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835910"/>
            <a:ext cx="11377264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789040"/>
            <a:ext cx="11377264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150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671637"/>
            <a:ext cx="10687050" cy="3514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709603"/>
            <a:ext cx="10801200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619886"/>
            <a:ext cx="11377264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511137"/>
            <a:ext cx="11377264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437112"/>
            <a:ext cx="11377264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664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338387"/>
            <a:ext cx="11353800" cy="218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087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381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340768"/>
            <a:ext cx="1122997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240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12776"/>
            <a:ext cx="1121092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710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12776"/>
            <a:ext cx="1127760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326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12776"/>
            <a:ext cx="1122045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245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40768"/>
            <a:ext cx="11277600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276872"/>
            <a:ext cx="1127760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711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575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68760"/>
            <a:ext cx="11696700" cy="556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40768"/>
            <a:ext cx="112680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75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576512"/>
            <a:ext cx="11296650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040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262062"/>
            <a:ext cx="11220450" cy="433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1255990"/>
            <a:ext cx="805816" cy="70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345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541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1" y="3117728"/>
            <a:ext cx="10765655" cy="70788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983" y="4073300"/>
            <a:ext cx="10765655" cy="7078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983" y="5028872"/>
            <a:ext cx="10765655" cy="70788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983" y="5957024"/>
            <a:ext cx="10765655" cy="70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688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68760"/>
            <a:ext cx="11363325" cy="546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068960"/>
            <a:ext cx="10794230" cy="70788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7584" y="4002435"/>
            <a:ext cx="10794230" cy="7078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935910"/>
            <a:ext cx="10794230" cy="70788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904793"/>
            <a:ext cx="10794230" cy="70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454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5187" y="14096"/>
            <a:ext cx="5381625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7687" y="1210088"/>
            <a:ext cx="1109662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84932"/>
            <a:ext cx="11344275" cy="544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4293096"/>
            <a:ext cx="1368152" cy="70788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5157192"/>
            <a:ext cx="864096" cy="7078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3488" y="5157192"/>
            <a:ext cx="864096" cy="70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547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2424" y="1319824"/>
            <a:ext cx="805816" cy="70788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2204864"/>
            <a:ext cx="1080120" cy="7078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23276" y="3068960"/>
            <a:ext cx="805816" cy="70788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5013176"/>
            <a:ext cx="805816" cy="70788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6109755"/>
            <a:ext cx="805816" cy="70788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24812" y="5949280"/>
            <a:ext cx="805816" cy="70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340768"/>
            <a:ext cx="11210925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962" y="2348880"/>
            <a:ext cx="1126807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71637"/>
            <a:ext cx="11315700" cy="3514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365104"/>
            <a:ext cx="8496944" cy="70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557337"/>
            <a:ext cx="1126807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512" y="1412776"/>
            <a:ext cx="1008697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11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2026-01-19T06:43:45Z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