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3109595"/>
            <a:ext cx="480060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909445"/>
            <a:ext cx="11296650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7320" y="247142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98975" y="2471420"/>
            <a:ext cx="5803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7060" y="2381250"/>
            <a:ext cx="83502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8715" y="2433955"/>
            <a:ext cx="145859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7970" y="296799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8975" y="296799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525" y="2967990"/>
            <a:ext cx="7766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38715" y="2967990"/>
            <a:ext cx="145859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65605" y="346456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3720" y="346456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48525" y="3406140"/>
            <a:ext cx="6045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38715" y="3471545"/>
            <a:ext cx="127889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65605" y="3961130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98975" y="3961130"/>
            <a:ext cx="7467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24445" y="3961130"/>
            <a:ext cx="5594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83240" y="3961130"/>
            <a:ext cx="7397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65605" y="4457700"/>
            <a:ext cx="4756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46955" y="4457700"/>
            <a:ext cx="4756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53045" y="4457700"/>
            <a:ext cx="8807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923925"/>
            <a:ext cx="8886825" cy="501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98065" y="1426210"/>
            <a:ext cx="74549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8065" y="1952625"/>
            <a:ext cx="82804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8065" y="2449195"/>
            <a:ext cx="82804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8065" y="2945765"/>
            <a:ext cx="82804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0600" y="3429000"/>
            <a:ext cx="82804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98065" y="3912235"/>
            <a:ext cx="82804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0600" y="4438015"/>
            <a:ext cx="82804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65375" y="4934585"/>
            <a:ext cx="143700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65375" y="5426075"/>
            <a:ext cx="143700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268730"/>
            <a:ext cx="11772900" cy="441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54850" y="1268730"/>
            <a:ext cx="4838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695450"/>
            <a:ext cx="11744325" cy="346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68140" y="2208530"/>
            <a:ext cx="83566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97570" y="2208530"/>
            <a:ext cx="148209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0690" y="2727325"/>
            <a:ext cx="128651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7075" y="3742055"/>
            <a:ext cx="155892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6905" y="4260850"/>
            <a:ext cx="155892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25100" y="4260850"/>
            <a:ext cx="152146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2026-01-29T09:07:42Z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