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85970" y="3138170"/>
            <a:ext cx="3019425" cy="5810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825" y="1838325"/>
            <a:ext cx="10420350" cy="3181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97125" y="2292350"/>
            <a:ext cx="104584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32350" y="2292350"/>
            <a:ext cx="86550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50200" y="2292350"/>
            <a:ext cx="100901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53370" y="2292350"/>
            <a:ext cx="59626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80260" y="2743200"/>
            <a:ext cx="55880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68190" y="2743200"/>
            <a:ext cx="55880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13015" y="2743200"/>
            <a:ext cx="55880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53370" y="2743200"/>
            <a:ext cx="55880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397125" y="3194050"/>
            <a:ext cx="55880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922520" y="3194050"/>
            <a:ext cx="55880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343140" y="3228975"/>
            <a:ext cx="55880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453370" y="3228975"/>
            <a:ext cx="55880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4275" y="4164965"/>
            <a:ext cx="4171950" cy="4127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1645" y="4164965"/>
            <a:ext cx="3409950" cy="4127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7615" y="4630420"/>
            <a:ext cx="4184650" cy="3429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11645" y="4579620"/>
            <a:ext cx="3479800" cy="393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2014220"/>
            <a:ext cx="11058525" cy="2828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91205" y="2494280"/>
            <a:ext cx="70739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46415" y="2441575"/>
            <a:ext cx="3218180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01670" y="2967990"/>
            <a:ext cx="112776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00390" y="2967990"/>
            <a:ext cx="316357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40480" y="3441700"/>
            <a:ext cx="80454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30945" y="3441700"/>
            <a:ext cx="112014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40480" y="3842385"/>
            <a:ext cx="80454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77375" y="3915410"/>
            <a:ext cx="172085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893185" y="4388485"/>
            <a:ext cx="17360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921750" y="4316095"/>
            <a:ext cx="84836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520" y="1340485"/>
            <a:ext cx="11744325" cy="4333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373755" y="1704975"/>
            <a:ext cx="149034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60820" y="1704975"/>
            <a:ext cx="67183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29955" y="1704975"/>
            <a:ext cx="93408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29410" y="2163445"/>
            <a:ext cx="84455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63895" y="2616835"/>
            <a:ext cx="956945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14650" y="3058795"/>
            <a:ext cx="852170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84390" y="3058795"/>
            <a:ext cx="1115695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08565" y="3058795"/>
            <a:ext cx="1040130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38020" y="3502660"/>
            <a:ext cx="1123315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766820" y="3502660"/>
            <a:ext cx="1235710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708650" y="3498215"/>
            <a:ext cx="1165860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316085" y="3934460"/>
            <a:ext cx="1007745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457305" y="4392930"/>
            <a:ext cx="510540" cy="347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93775" y="4836160"/>
            <a:ext cx="555625" cy="347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691380" y="4836160"/>
            <a:ext cx="1781175" cy="347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547860" y="4810125"/>
            <a:ext cx="1179830" cy="347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1457305" y="4836160"/>
            <a:ext cx="510540" cy="347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38860" y="5257165"/>
            <a:ext cx="720725" cy="35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573020" y="5257165"/>
            <a:ext cx="1193800" cy="35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6390" y="1404620"/>
            <a:ext cx="11401425" cy="5238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840" y="908050"/>
            <a:ext cx="3152775" cy="400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372600" y="1359535"/>
            <a:ext cx="1962785" cy="43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132840" y="1835150"/>
            <a:ext cx="1826895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91730" y="1835150"/>
            <a:ext cx="1767840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25965" y="1835150"/>
            <a:ext cx="1783080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47510" y="2271395"/>
            <a:ext cx="1917700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72600" y="2306955"/>
            <a:ext cx="1962785" cy="344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32840" y="2747010"/>
            <a:ext cx="182626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214360" y="3183255"/>
            <a:ext cx="238125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106785" y="3183255"/>
            <a:ext cx="62103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63905" y="3613785"/>
            <a:ext cx="2079625" cy="347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920230" y="3613785"/>
            <a:ext cx="2452370" cy="347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948545" y="3613785"/>
            <a:ext cx="1778635" cy="347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91540" y="4041775"/>
            <a:ext cx="725805" cy="362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948545" y="4051300"/>
            <a:ext cx="1779270" cy="347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63905" y="4485005"/>
            <a:ext cx="945515" cy="347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160905" y="4487545"/>
            <a:ext cx="3140075" cy="347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557770" y="4916805"/>
            <a:ext cx="2449195" cy="347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511155" y="4916805"/>
            <a:ext cx="1285240" cy="347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875665" y="5358765"/>
            <a:ext cx="1404620" cy="347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0296525" y="5354320"/>
            <a:ext cx="1499870" cy="347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92175" y="5789930"/>
            <a:ext cx="994410" cy="347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2508250" y="5789930"/>
            <a:ext cx="2429510" cy="347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9025890" y="5782310"/>
            <a:ext cx="2383790" cy="347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132205" y="6225540"/>
            <a:ext cx="2512695" cy="347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2" grpId="0" bldLvl="0" animBg="1"/>
      <p:bldP spid="2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  <p:bldP spid="27" grpId="0" bldLvl="0" animBg="1"/>
      <p:bldP spid="2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2026-01-30T01:46:41Z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