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62425" y="3082925"/>
            <a:ext cx="3867150" cy="692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2009775"/>
            <a:ext cx="11290300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0380" y="2483485"/>
            <a:ext cx="57721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69130" y="2483485"/>
            <a:ext cx="57721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20940" y="2483485"/>
            <a:ext cx="72009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06660" y="2483485"/>
            <a:ext cx="53975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28495" y="2971800"/>
            <a:ext cx="53975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67910" y="2971800"/>
            <a:ext cx="50292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38110" y="2971800"/>
            <a:ext cx="50292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87710" y="2971800"/>
            <a:ext cx="50292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32635" y="3460115"/>
            <a:ext cx="50292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82235" y="3460115"/>
            <a:ext cx="50292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520940" y="3460115"/>
            <a:ext cx="72072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33430" y="3460115"/>
            <a:ext cx="61531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29715" y="3872230"/>
            <a:ext cx="50292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469130" y="3872230"/>
            <a:ext cx="50292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520940" y="3948430"/>
            <a:ext cx="72009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106660" y="3872230"/>
            <a:ext cx="53975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688465" y="4360545"/>
            <a:ext cx="65913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575175" y="4360545"/>
            <a:ext cx="53149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912100" y="4360545"/>
            <a:ext cx="53149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352550"/>
            <a:ext cx="11315700" cy="415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3950" y="1746250"/>
            <a:ext cx="75057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23950" y="2248535"/>
            <a:ext cx="750570" cy="381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3950" y="2705735"/>
            <a:ext cx="143383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8865" y="3185160"/>
            <a:ext cx="1433830" cy="374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8865" y="3642360"/>
            <a:ext cx="14338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8865" y="4114165"/>
            <a:ext cx="14789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3950" y="4571365"/>
            <a:ext cx="14789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4585" y="5050790"/>
            <a:ext cx="1523365" cy="374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" y="1587500"/>
            <a:ext cx="11791950" cy="368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74030" y="2084705"/>
            <a:ext cx="57721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49375" y="3429000"/>
            <a:ext cx="53213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73875" y="4353560"/>
            <a:ext cx="53213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" y="1341120"/>
            <a:ext cx="11791950" cy="463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44895" y="1746885"/>
            <a:ext cx="102743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66735" y="1746885"/>
            <a:ext cx="117030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72530" y="2708910"/>
            <a:ext cx="1170305" cy="40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46375" y="3633470"/>
            <a:ext cx="1088390" cy="40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20380" y="3633470"/>
            <a:ext cx="1464310" cy="40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74970" y="4573270"/>
            <a:ext cx="1021080" cy="40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45960" y="4573270"/>
            <a:ext cx="1170940" cy="40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26980" y="4573270"/>
            <a:ext cx="1524635" cy="40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44895" y="5053965"/>
            <a:ext cx="2231390" cy="381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87830" y="5505450"/>
            <a:ext cx="2004695" cy="40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2026-01-27T08:39:36Z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