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762250"/>
            <a:ext cx="789622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6925"/>
            <a:ext cx="117252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52712"/>
            <a:ext cx="116967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1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200139"/>
            <a:ext cx="116776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2725674"/>
            <a:ext cx="116395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2550"/>
            <a:ext cx="117348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97376"/>
            <a:ext cx="6192688" cy="32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2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492896"/>
            <a:ext cx="5976664" cy="324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04" y="3056768"/>
            <a:ext cx="1764196" cy="324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48" y="3597400"/>
            <a:ext cx="6192688" cy="3246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7" y="4506462"/>
            <a:ext cx="11205517" cy="3246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84790"/>
            <a:ext cx="11205517" cy="324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50" y="5659939"/>
            <a:ext cx="11199373" cy="324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038267"/>
            <a:ext cx="6192688" cy="32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8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7337"/>
            <a:ext cx="117729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49080"/>
            <a:ext cx="11359058" cy="324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00" y="4538183"/>
            <a:ext cx="11359058" cy="3246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80" y="4919422"/>
            <a:ext cx="6192688" cy="32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5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2026-01-18T15:11:29Z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