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3152775"/>
            <a:ext cx="297180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14120"/>
            <a:ext cx="11421745" cy="5566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0520" y="1657985"/>
            <a:ext cx="96393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8790" y="1718310"/>
            <a:ext cx="5441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9255" y="1718310"/>
            <a:ext cx="70866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2085" y="1657985"/>
            <a:ext cx="708660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0520" y="2169160"/>
            <a:ext cx="58864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09440" y="2169160"/>
            <a:ext cx="86614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8885" y="2169160"/>
            <a:ext cx="5441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6385" y="2169160"/>
            <a:ext cx="5441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0520" y="2620010"/>
            <a:ext cx="45466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4510" y="2620010"/>
            <a:ext cx="182245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94295" y="2620010"/>
            <a:ext cx="5441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14000" y="2620010"/>
            <a:ext cx="62674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26055" y="3558540"/>
            <a:ext cx="174815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21395" y="351345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93605" y="3483610"/>
            <a:ext cx="175577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26410" y="4031615"/>
            <a:ext cx="230568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17915" y="403161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44100" y="3935730"/>
            <a:ext cx="148526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665730" y="440880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63635" y="4462145"/>
            <a:ext cx="23412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65730" y="492442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808720" y="4922520"/>
            <a:ext cx="234124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726055" y="5375275"/>
            <a:ext cx="357441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68410" y="538289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53650" y="5382895"/>
            <a:ext cx="53086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795270" y="581723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868410" y="581342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120390" y="6341745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868410" y="6339840"/>
            <a:ext cx="82423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785620"/>
            <a:ext cx="11791950" cy="32861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91635" y="2191385"/>
            <a:ext cx="120332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3120" y="2191385"/>
            <a:ext cx="9702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9300" y="2679700"/>
            <a:ext cx="97028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1990" y="2679700"/>
            <a:ext cx="114363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0090" y="2679700"/>
            <a:ext cx="94107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6875" y="2679700"/>
            <a:ext cx="114490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9300" y="3145790"/>
            <a:ext cx="172148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5220" y="4077970"/>
            <a:ext cx="16236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038350"/>
            <a:ext cx="113157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8835" y="1965960"/>
            <a:ext cx="9639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4340" y="1965960"/>
            <a:ext cx="9639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7710" y="2447290"/>
            <a:ext cx="145859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2000" y="3378835"/>
            <a:ext cx="9423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1355" y="3378835"/>
            <a:ext cx="5892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1015" y="3378835"/>
            <a:ext cx="58928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25760" y="3378835"/>
            <a:ext cx="79946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1180" y="4347845"/>
            <a:ext cx="315214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09370"/>
            <a:ext cx="117157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625" y="1755775"/>
            <a:ext cx="15798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5115" y="1755775"/>
            <a:ext cx="15798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4850" y="2229485"/>
            <a:ext cx="237617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6660" y="2229485"/>
            <a:ext cx="24815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8315" y="2229485"/>
            <a:ext cx="161734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98250" y="2229485"/>
            <a:ext cx="5562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905" y="2726055"/>
            <a:ext cx="110490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3480" y="3184525"/>
            <a:ext cx="143573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6815" y="3635375"/>
            <a:ext cx="158623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9675" y="3635375"/>
            <a:ext cx="15036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20865" y="3635375"/>
            <a:ext cx="150368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635" y="4116070"/>
            <a:ext cx="158369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4845" y="4116070"/>
            <a:ext cx="15087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47350" y="4132580"/>
            <a:ext cx="1407160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1565" y="4612005"/>
            <a:ext cx="113601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73045" y="4612005"/>
            <a:ext cx="174434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41285" y="5100320"/>
            <a:ext cx="152590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75520" y="5087620"/>
            <a:ext cx="142049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2026-01-29T07:23:04Z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