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7450" y="3140075"/>
            <a:ext cx="4737100" cy="577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930400"/>
            <a:ext cx="11271250" cy="299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0900" y="248475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854200"/>
            <a:ext cx="11258550" cy="314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03280" y="239268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555750"/>
            <a:ext cx="11303000" cy="374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155575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025" y="1854200"/>
            <a:ext cx="11283950" cy="314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240093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307465"/>
            <a:ext cx="11239500" cy="366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040" y="5104765"/>
            <a:ext cx="9093200" cy="42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293497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366520"/>
            <a:ext cx="11271250" cy="520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020" y="871855"/>
            <a:ext cx="5956300" cy="36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6450" y="5682615"/>
            <a:ext cx="11050270" cy="1018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875" y="1410970"/>
            <a:ext cx="10890250" cy="519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795" y="923290"/>
            <a:ext cx="5314950" cy="381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8005" y="5165090"/>
            <a:ext cx="11141710" cy="1490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243330"/>
            <a:ext cx="11258550" cy="2559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810" y="4807585"/>
            <a:ext cx="10877550" cy="189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9215" y="3429000"/>
            <a:ext cx="2667000" cy="173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4550" y="5237480"/>
            <a:ext cx="11088370" cy="1468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268730"/>
            <a:ext cx="11303000" cy="4711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25550" y="5562600"/>
            <a:ext cx="237617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2204720"/>
            <a:ext cx="10845800" cy="1930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49350" y="3220085"/>
            <a:ext cx="10463530" cy="1103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772920"/>
            <a:ext cx="11271250" cy="90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2853055"/>
            <a:ext cx="11271250" cy="1479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335280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0" y="1341120"/>
            <a:ext cx="11252200" cy="1981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3501390"/>
            <a:ext cx="10788650" cy="197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41730" y="3954780"/>
            <a:ext cx="10580370" cy="1635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858500" cy="517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2650" y="4472305"/>
            <a:ext cx="10737850" cy="2017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2143125"/>
            <a:ext cx="10858500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6950" y="3702685"/>
            <a:ext cx="10737850" cy="1300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590675"/>
            <a:ext cx="11303000" cy="367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263715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975" y="1590675"/>
            <a:ext cx="11322050" cy="367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271335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515745"/>
            <a:ext cx="11303000" cy="219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200" y="3623310"/>
            <a:ext cx="11036300" cy="171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4240" y="151574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700" y="1341120"/>
            <a:ext cx="11404600" cy="5289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186753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18520" y="406844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975" y="2413000"/>
            <a:ext cx="11322050" cy="203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71860" y="294259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346200"/>
            <a:ext cx="11303000" cy="4470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4240" y="134620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0" y="1870075"/>
            <a:ext cx="11252200" cy="311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241617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2026-01-27T06:54:03Z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