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  <p:sldId id="339" r:id="rId19"/>
    <p:sldId id="340" r:id="rId20"/>
    <p:sldId id="341" r:id="rId21"/>
    <p:sldId id="342" r:id="rId22"/>
    <p:sldId id="343" r:id="rId23"/>
    <p:sldId id="344" r:id="rId24"/>
    <p:sldId id="345" r:id="rId25"/>
    <p:sldId id="346" r:id="rId26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handoutMaster" Target="handoutMasters/handoutMaster1.xml"/><Relationship Id="rId27" Type="http://schemas.openxmlformats.org/officeDocument/2006/relationships/notesMaster" Target="notesMasters/notesMaster1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46500" y="3089275"/>
            <a:ext cx="4699000" cy="6794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8775" y="1764665"/>
            <a:ext cx="11322050" cy="8763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8975" y="2785110"/>
            <a:ext cx="10991850" cy="1943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72800" y="1764665"/>
            <a:ext cx="472440" cy="417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7035" y="1268730"/>
            <a:ext cx="11290300" cy="5492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988040" y="1692275"/>
            <a:ext cx="472440" cy="417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988040" y="5355590"/>
            <a:ext cx="472440" cy="417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6725" y="1936750"/>
            <a:ext cx="11258550" cy="2984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026140" y="2468880"/>
            <a:ext cx="472440" cy="417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8150" y="1268730"/>
            <a:ext cx="11315700" cy="4895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018520" y="1268730"/>
            <a:ext cx="472440" cy="417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9900" y="1517015"/>
            <a:ext cx="11252200" cy="1447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3600" y="3110865"/>
            <a:ext cx="10858500" cy="1930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049000" y="2546985"/>
            <a:ext cx="472440" cy="417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4500" y="1305560"/>
            <a:ext cx="11303000" cy="5130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21690" y="4290060"/>
            <a:ext cx="10925810" cy="22764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0375" y="1492250"/>
            <a:ext cx="11271250" cy="387350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2625" y="2266950"/>
            <a:ext cx="10826750" cy="2324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15950" y="2682875"/>
            <a:ext cx="11088370" cy="1849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7035" y="1268730"/>
            <a:ext cx="11322050" cy="5092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92150" y="3665220"/>
            <a:ext cx="11133455" cy="2884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5450" y="1606550"/>
            <a:ext cx="11341100" cy="36449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0850" y="1241425"/>
            <a:ext cx="11290300" cy="857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850" y="2199005"/>
            <a:ext cx="11303000" cy="3663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018520" y="2682875"/>
            <a:ext cx="472440" cy="417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6275" y="1341120"/>
            <a:ext cx="10839450" cy="4813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5050" y="3961765"/>
            <a:ext cx="10615930" cy="2352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9470" y="1557020"/>
            <a:ext cx="10795000" cy="1784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425" y="3429000"/>
            <a:ext cx="11258550" cy="1403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72210" y="2043430"/>
            <a:ext cx="10565130" cy="12979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6275" y="1341120"/>
            <a:ext cx="10839450" cy="4730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071110" y="4009390"/>
            <a:ext cx="3335655" cy="387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751705" y="4511675"/>
            <a:ext cx="3168015" cy="387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696325" y="4009390"/>
            <a:ext cx="2375535" cy="387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559165" y="4511675"/>
            <a:ext cx="2375535" cy="387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6750" y="1268730"/>
            <a:ext cx="10858500" cy="5340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89330" y="5273675"/>
            <a:ext cx="10581005" cy="1407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1268730"/>
            <a:ext cx="10839450" cy="5257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58850" y="4283710"/>
            <a:ext cx="10683875" cy="2306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4975" y="1714500"/>
            <a:ext cx="11322050" cy="3429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018520" y="2195830"/>
            <a:ext cx="472440" cy="417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8160" y="1750695"/>
            <a:ext cx="7226300" cy="2457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48345" y="1819275"/>
            <a:ext cx="3155950" cy="2686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828020" y="1750695"/>
            <a:ext cx="472440" cy="417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8465" y="1295400"/>
            <a:ext cx="7721600" cy="330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9770" y="1760855"/>
            <a:ext cx="10960100" cy="1447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9770" y="3343910"/>
            <a:ext cx="8763000" cy="19113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934700" y="2790825"/>
            <a:ext cx="472440" cy="417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4500" y="1689100"/>
            <a:ext cx="11303000" cy="3479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018520" y="2240915"/>
            <a:ext cx="472440" cy="417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0375" y="1444625"/>
            <a:ext cx="11271250" cy="3968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018520" y="4030345"/>
            <a:ext cx="472440" cy="417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6250" y="1720850"/>
            <a:ext cx="11239500" cy="3416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018520" y="2180590"/>
            <a:ext cx="472440" cy="417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4500" y="1946275"/>
            <a:ext cx="11303000" cy="296545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1094720" y="2423795"/>
            <a:ext cx="472440" cy="417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2026-01-27T07:04:27Z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