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2050" y="3108325"/>
            <a:ext cx="4787900" cy="641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2136775"/>
            <a:ext cx="11271250" cy="258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13677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1120"/>
            <a:ext cx="11322050" cy="525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65180" y="182943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65180" y="509651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327150"/>
            <a:ext cx="11252200" cy="420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37871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2143125"/>
            <a:ext cx="113030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322008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341120"/>
            <a:ext cx="11303000" cy="4635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939925"/>
            <a:ext cx="10858500" cy="297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3410" y="2423795"/>
            <a:ext cx="11019155" cy="2687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268730"/>
            <a:ext cx="11283950" cy="461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2170" y="4966970"/>
            <a:ext cx="10966450" cy="91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385" y="1283970"/>
            <a:ext cx="11258550" cy="250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635" y="3876040"/>
            <a:ext cx="10909300" cy="242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1675" y="4388485"/>
            <a:ext cx="11186795" cy="1971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609725"/>
            <a:ext cx="11303000" cy="3638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698625"/>
            <a:ext cx="10839450" cy="346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1710" y="2743200"/>
            <a:ext cx="10585450" cy="2565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655" y="1253490"/>
            <a:ext cx="11271250" cy="90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2421890"/>
            <a:ext cx="11283950" cy="303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93497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1911350"/>
            <a:ext cx="10845800" cy="303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3150" y="2980690"/>
            <a:ext cx="10577830" cy="1965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145" y="1257300"/>
            <a:ext cx="1125855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045" y="2900680"/>
            <a:ext cx="10788650" cy="30670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09370"/>
            <a:ext cx="10858500" cy="463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0770" y="4060825"/>
            <a:ext cx="10524490" cy="195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665" y="1251585"/>
            <a:ext cx="10826750" cy="336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65" y="4726305"/>
            <a:ext cx="10814050" cy="136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270" y="1760855"/>
            <a:ext cx="10622915" cy="296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4550" y="5200015"/>
            <a:ext cx="10668635" cy="966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313815"/>
            <a:ext cx="11258550" cy="463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335280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322705"/>
            <a:ext cx="11334750" cy="389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945" y="5415915"/>
            <a:ext cx="9207500" cy="38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34696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327150"/>
            <a:ext cx="11258550" cy="420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132715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18520" y="400812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879600"/>
            <a:ext cx="11322050" cy="309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94720" y="293497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352550"/>
            <a:ext cx="11322050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88798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2120900"/>
            <a:ext cx="11322050" cy="261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12090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89685"/>
            <a:ext cx="11271250" cy="199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645" y="3014345"/>
            <a:ext cx="5886450" cy="203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86575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2026-01-27T06:41:18Z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