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3325" y="3130550"/>
            <a:ext cx="4705350" cy="596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196975"/>
            <a:ext cx="11334750" cy="553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09613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18520" y="447929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341120"/>
            <a:ext cx="11271250" cy="471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377063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271270"/>
            <a:ext cx="1128395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815" y="4658360"/>
            <a:ext cx="10858500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161671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" y="1663065"/>
            <a:ext cx="5962650" cy="260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0" y="1663065"/>
            <a:ext cx="321945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13720" y="161671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115" y="1256030"/>
            <a:ext cx="59245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15" y="2223135"/>
            <a:ext cx="1084580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6115" y="4297045"/>
            <a:ext cx="10966450" cy="1438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911350"/>
            <a:ext cx="11334750" cy="30353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0" y="1524000"/>
            <a:ext cx="1092200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000" y="2567940"/>
            <a:ext cx="11003915" cy="291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283950" cy="5156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901825"/>
            <a:ext cx="10890250" cy="305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3245" y="2934970"/>
            <a:ext cx="10977245" cy="210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631950"/>
            <a:ext cx="11334750" cy="3594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290300" cy="88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2348865"/>
            <a:ext cx="11303000" cy="374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342900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79525"/>
            <a:ext cx="10807700" cy="242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70" y="3811905"/>
            <a:ext cx="10845800" cy="193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5510" y="1737995"/>
            <a:ext cx="10622915" cy="201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9330" y="4852670"/>
            <a:ext cx="10539095" cy="93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250315"/>
            <a:ext cx="11283950" cy="507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3170" y="5906135"/>
            <a:ext cx="654113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425575"/>
            <a:ext cx="10845800" cy="400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050" y="4486910"/>
            <a:ext cx="10767695" cy="1087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19225"/>
            <a:ext cx="10877550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810" y="4471670"/>
            <a:ext cx="10608310" cy="1125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290300" cy="550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71860" y="121285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2381250"/>
            <a:ext cx="11341100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93497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1268730"/>
            <a:ext cx="11385550" cy="540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94720" y="529526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920875"/>
            <a:ext cx="11315700" cy="301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93497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946275"/>
            <a:ext cx="11322050" cy="296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194627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268730"/>
            <a:ext cx="11322050" cy="545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23329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18520" y="532511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831975"/>
            <a:ext cx="11322050" cy="319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19583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2026-01-27T06:51:20Z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