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0" y="3117850"/>
            <a:ext cx="4686300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444625"/>
            <a:ext cx="11303000" cy="396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0900" y="29349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190750"/>
            <a:ext cx="1123950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240" y="219075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268730"/>
            <a:ext cx="11315700" cy="460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173037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12875"/>
            <a:ext cx="11258550" cy="45339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341120"/>
            <a:ext cx="108775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" y="3825240"/>
            <a:ext cx="11283950" cy="250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70" y="2351405"/>
            <a:ext cx="10935970" cy="1428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755775"/>
            <a:ext cx="10858500" cy="334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4990" y="2233930"/>
            <a:ext cx="11088370" cy="299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13815"/>
            <a:ext cx="11322050" cy="299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580" y="4440555"/>
            <a:ext cx="1087120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7410" y="4894580"/>
            <a:ext cx="11095355" cy="994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303000" cy="509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7930" y="6025515"/>
            <a:ext cx="405828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58500" cy="509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670" y="5454650"/>
            <a:ext cx="10507980" cy="1057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190750"/>
            <a:ext cx="1123950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628775"/>
            <a:ext cx="113093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2637155"/>
            <a:ext cx="1134110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315912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41120"/>
            <a:ext cx="10858500" cy="448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290" y="5476875"/>
            <a:ext cx="646557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3945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190" y="3770630"/>
            <a:ext cx="10561955" cy="2375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673225"/>
            <a:ext cx="10941050" cy="351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610" y="4243705"/>
            <a:ext cx="10714355" cy="941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409700"/>
            <a:ext cx="1127125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46951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18520" y="40005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747375" cy="54616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6100" y="126873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68730"/>
            <a:ext cx="11303000" cy="474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17760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18520" y="288798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863725"/>
            <a:ext cx="1132205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240792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90300" cy="522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6453505"/>
            <a:ext cx="9258300" cy="34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57560" y="232473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0900" y="450278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787525"/>
            <a:ext cx="11334750" cy="328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90485" y="245364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303000" cy="486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6035" y="5217795"/>
            <a:ext cx="5334000" cy="86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57560" y="468566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2026-01-27T06:44:32Z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