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7675" y="3124200"/>
            <a:ext cx="367665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450975"/>
            <a:ext cx="11303000" cy="395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9349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698625"/>
            <a:ext cx="11303000" cy="346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68986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936750"/>
            <a:ext cx="11258550" cy="298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0900" y="30111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98905"/>
            <a:ext cx="11271250" cy="450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191325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126855" cy="606488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574800"/>
            <a:ext cx="10871200" cy="370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0865" y="2134870"/>
            <a:ext cx="11141710" cy="3204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1287780"/>
            <a:ext cx="10877550" cy="513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225" y="833755"/>
            <a:ext cx="4699000" cy="36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3245" y="5119370"/>
            <a:ext cx="11263630" cy="1468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221105"/>
            <a:ext cx="11252200" cy="5162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2289175"/>
            <a:ext cx="10871200" cy="227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400" y="2774315"/>
            <a:ext cx="11003915" cy="192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278890"/>
            <a:ext cx="11283950" cy="524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6030" y="5713095"/>
            <a:ext cx="10554970" cy="904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412875"/>
            <a:ext cx="11290300" cy="88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2348865"/>
            <a:ext cx="11366500" cy="248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33528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484630"/>
            <a:ext cx="1085850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3921125"/>
            <a:ext cx="11271250" cy="140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3630" y="2418715"/>
            <a:ext cx="10575290" cy="140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327785"/>
            <a:ext cx="1087120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530" y="4799965"/>
            <a:ext cx="10466070" cy="927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698625"/>
            <a:ext cx="10871200" cy="34607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10" y="1238885"/>
            <a:ext cx="1084580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660" y="3943985"/>
            <a:ext cx="10788650" cy="276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7410" y="1693545"/>
            <a:ext cx="10585450" cy="225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410" y="4944110"/>
            <a:ext cx="10586085" cy="176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193925"/>
            <a:ext cx="11353800" cy="247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32766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16050"/>
            <a:ext cx="11353800" cy="402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30111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125" y="2168525"/>
            <a:ext cx="11207750" cy="252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40065" y="322008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268730"/>
            <a:ext cx="1125855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87100" y="126873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196975"/>
            <a:ext cx="11372850" cy="552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79480" y="112839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79480" y="449389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268730"/>
            <a:ext cx="11290300" cy="481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79480" y="16776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72800" y="328485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535" y="1560195"/>
            <a:ext cx="11322050" cy="142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" y="3086100"/>
            <a:ext cx="7689850" cy="194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57560" y="256476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2026-01-27T06:38:50Z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