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24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2275" y="3098800"/>
            <a:ext cx="37274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616075"/>
            <a:ext cx="11252200" cy="362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6523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68730"/>
            <a:ext cx="11271250" cy="522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7379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18520" y="39312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3315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090" y="2132965"/>
            <a:ext cx="8465820" cy="30118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5229225"/>
            <a:ext cx="10756900" cy="1435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018520" y="122110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1822450"/>
            <a:ext cx="11283950" cy="141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35" y="3429000"/>
            <a:ext cx="10858500" cy="149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7560" y="288925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20800"/>
            <a:ext cx="11322050" cy="4978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2159000"/>
            <a:ext cx="10871200" cy="254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400" y="2674620"/>
            <a:ext cx="11027410" cy="2123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57935"/>
            <a:ext cx="11303000" cy="461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5490" y="3832860"/>
            <a:ext cx="11064875" cy="213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80160"/>
            <a:ext cx="11271250" cy="143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5" y="2835910"/>
            <a:ext cx="10826750" cy="254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911350"/>
            <a:ext cx="10839450" cy="303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650" y="2934970"/>
            <a:ext cx="11210290" cy="2069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406525"/>
            <a:ext cx="11271250" cy="404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3650" y="3528060"/>
            <a:ext cx="10561955" cy="2084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412875"/>
            <a:ext cx="11271250" cy="88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" y="2493010"/>
            <a:ext cx="112522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65180" y="351980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00175"/>
            <a:ext cx="108585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090" y="4000500"/>
            <a:ext cx="10684510" cy="1544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268730"/>
            <a:ext cx="11252200" cy="506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2690" y="5431790"/>
            <a:ext cx="10622915" cy="100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58500" cy="50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1970" y="2728595"/>
            <a:ext cx="137858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6855" y="3277235"/>
            <a:ext cx="150812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2795" y="4396105"/>
            <a:ext cx="168402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5550" y="4921885"/>
            <a:ext cx="504190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6670" y="5447665"/>
            <a:ext cx="180594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879600"/>
            <a:ext cx="10839450" cy="309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6010" y="3489325"/>
            <a:ext cx="10577830" cy="153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43025"/>
            <a:ext cx="1125855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40074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352550"/>
            <a:ext cx="1130300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8809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327150"/>
            <a:ext cx="11303000" cy="420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86320" y="132715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33760" y="459359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600200"/>
            <a:ext cx="1132205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240" y="212661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1838325"/>
            <a:ext cx="1130935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87100" y="23856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2149475"/>
            <a:ext cx="11303000" cy="255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6904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870075"/>
            <a:ext cx="11283950" cy="311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9349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2026-01-27T06:48:04Z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