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29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428" y="3124238"/>
            <a:ext cx="6057143" cy="60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A705A5-3EF9-F41C-32A7-6C959B5E26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3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039C4B-3AB0-1FD1-4E52-36CE4BE25A17}"/>
              </a:ext>
            </a:extLst>
          </p:cNvPr>
          <p:cNvSpPr/>
          <p:nvPr/>
        </p:nvSpPr>
        <p:spPr bwMode="white">
          <a:xfrm>
            <a:off x="1700952" y="3614812"/>
            <a:ext cx="390476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>
            <a:extLst>
              <a:ext uri="{FF2B5EF4-FFF2-40B4-BE49-F238E27FC236}">
                <a16:creationId xmlns:a16="http://schemas.microsoft.com/office/drawing/2014/main" id="{1E0F4906-AB4E-FC74-F16A-ABA25BD38692}"/>
              </a:ext>
            </a:extLst>
          </p:cNvPr>
          <p:cNvSpPr/>
          <p:nvPr/>
        </p:nvSpPr>
        <p:spPr bwMode="white">
          <a:xfrm>
            <a:off x="2643429" y="3582160"/>
            <a:ext cx="371428" cy="350896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9E9CD2-9319-12B5-635C-17CE644753EA}"/>
              </a:ext>
            </a:extLst>
          </p:cNvPr>
          <p:cNvSpPr/>
          <p:nvPr/>
        </p:nvSpPr>
        <p:spPr bwMode="white">
          <a:xfrm>
            <a:off x="3539047" y="3614812"/>
            <a:ext cx="400000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D1EEF4-93B4-EE51-9D57-7075B2AFC21B}"/>
              </a:ext>
            </a:extLst>
          </p:cNvPr>
          <p:cNvSpPr/>
          <p:nvPr/>
        </p:nvSpPr>
        <p:spPr bwMode="white">
          <a:xfrm>
            <a:off x="5129523" y="3614812"/>
            <a:ext cx="390476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34B1B3E2-4D7C-A6C9-C305-0240DC550B12}"/>
              </a:ext>
            </a:extLst>
          </p:cNvPr>
          <p:cNvSpPr/>
          <p:nvPr/>
        </p:nvSpPr>
        <p:spPr bwMode="white">
          <a:xfrm>
            <a:off x="6035425" y="3582160"/>
            <a:ext cx="361904" cy="350896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DAF3BD-565A-4FC0-C764-2B89CF104FA8}"/>
              </a:ext>
            </a:extLst>
          </p:cNvPr>
          <p:cNvSpPr/>
          <p:nvPr/>
        </p:nvSpPr>
        <p:spPr bwMode="white">
          <a:xfrm>
            <a:off x="6967619" y="3614812"/>
            <a:ext cx="400000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B485C7-5695-5204-5499-7F07F85F0466}"/>
              </a:ext>
            </a:extLst>
          </p:cNvPr>
          <p:cNvSpPr/>
          <p:nvPr/>
        </p:nvSpPr>
        <p:spPr bwMode="white">
          <a:xfrm>
            <a:off x="8548571" y="3614812"/>
            <a:ext cx="400001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>
            <a:extLst>
              <a:ext uri="{FF2B5EF4-FFF2-40B4-BE49-F238E27FC236}">
                <a16:creationId xmlns:a16="http://schemas.microsoft.com/office/drawing/2014/main" id="{AD55ABEB-8D48-4E02-B9ED-B04EA0FAEA21}"/>
              </a:ext>
            </a:extLst>
          </p:cNvPr>
          <p:cNvSpPr/>
          <p:nvPr/>
        </p:nvSpPr>
        <p:spPr bwMode="white">
          <a:xfrm>
            <a:off x="9482284" y="3563872"/>
            <a:ext cx="361904" cy="369184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158ED52-7677-4C74-C372-8848F8C1F09D}"/>
              </a:ext>
            </a:extLst>
          </p:cNvPr>
          <p:cNvSpPr/>
          <p:nvPr/>
        </p:nvSpPr>
        <p:spPr bwMode="white">
          <a:xfrm>
            <a:off x="10405714" y="3614812"/>
            <a:ext cx="390476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26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5D5D5F-ACF3-4ECD-E822-6C2AC78EBD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4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888E79-8DCF-EB0C-3105-A2B85089A75C}"/>
              </a:ext>
            </a:extLst>
          </p:cNvPr>
          <p:cNvSpPr/>
          <p:nvPr/>
        </p:nvSpPr>
        <p:spPr bwMode="white">
          <a:xfrm>
            <a:off x="1939047" y="1811812"/>
            <a:ext cx="400000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AFEBC5-FFD1-F16E-3680-6866E6533633}"/>
              </a:ext>
            </a:extLst>
          </p:cNvPr>
          <p:cNvSpPr/>
          <p:nvPr/>
        </p:nvSpPr>
        <p:spPr bwMode="white">
          <a:xfrm>
            <a:off x="3443809" y="1811812"/>
            <a:ext cx="400000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3625D6-3243-C470-C668-53BFCC4C2283}"/>
              </a:ext>
            </a:extLst>
          </p:cNvPr>
          <p:cNvSpPr/>
          <p:nvPr/>
        </p:nvSpPr>
        <p:spPr bwMode="white">
          <a:xfrm>
            <a:off x="5624761" y="1811812"/>
            <a:ext cx="409523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905714-084C-78E6-9D6A-C96FF108CD94}"/>
              </a:ext>
            </a:extLst>
          </p:cNvPr>
          <p:cNvSpPr/>
          <p:nvPr/>
        </p:nvSpPr>
        <p:spPr bwMode="white">
          <a:xfrm>
            <a:off x="8491428" y="1811812"/>
            <a:ext cx="400000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EFE45E-CE50-B429-0B4D-B6C4040760AA}"/>
              </a:ext>
            </a:extLst>
          </p:cNvPr>
          <p:cNvSpPr/>
          <p:nvPr/>
        </p:nvSpPr>
        <p:spPr bwMode="white">
          <a:xfrm>
            <a:off x="1262857" y="2613451"/>
            <a:ext cx="400000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150FD0-0DCA-0939-D823-A8ECDC16E3A3}"/>
              </a:ext>
            </a:extLst>
          </p:cNvPr>
          <p:cNvSpPr/>
          <p:nvPr/>
        </p:nvSpPr>
        <p:spPr bwMode="white">
          <a:xfrm>
            <a:off x="4129523" y="2613451"/>
            <a:ext cx="390476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9AA1C24-9BB1-4947-E883-7E65A1889197}"/>
              </a:ext>
            </a:extLst>
          </p:cNvPr>
          <p:cNvSpPr/>
          <p:nvPr/>
        </p:nvSpPr>
        <p:spPr bwMode="white">
          <a:xfrm>
            <a:off x="6310476" y="2613451"/>
            <a:ext cx="400000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1A016CE-9CE5-0434-91EC-BD929A438D16}"/>
              </a:ext>
            </a:extLst>
          </p:cNvPr>
          <p:cNvSpPr/>
          <p:nvPr/>
        </p:nvSpPr>
        <p:spPr bwMode="white">
          <a:xfrm>
            <a:off x="7815238" y="2613451"/>
            <a:ext cx="400000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672343F-F24C-FEE4-055F-E78532F1E671}"/>
              </a:ext>
            </a:extLst>
          </p:cNvPr>
          <p:cNvSpPr/>
          <p:nvPr/>
        </p:nvSpPr>
        <p:spPr bwMode="white">
          <a:xfrm>
            <a:off x="8939047" y="2613451"/>
            <a:ext cx="2104761" cy="286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A9471C57-57E2-3EDC-D462-A23DF0297E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92" y="3118209"/>
            <a:ext cx="10800000" cy="62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3056" y="3847017"/>
            <a:ext cx="8784976" cy="2626190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1561088" y="4567097"/>
            <a:ext cx="5904656" cy="64807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471336" y="4567097"/>
            <a:ext cx="1322000" cy="72008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646540" y="4531093"/>
            <a:ext cx="3819204" cy="68407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4153376" y="4567097"/>
            <a:ext cx="360040" cy="64807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4513416" y="4557961"/>
            <a:ext cx="1092278" cy="688517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563397" y="4572118"/>
            <a:ext cx="902347" cy="643051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4585424" y="4557961"/>
            <a:ext cx="2952328" cy="72921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7825784" y="4557961"/>
            <a:ext cx="756084" cy="602151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7897792" y="4567097"/>
            <a:ext cx="1728192" cy="64807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924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03A46C-C60C-1111-09C9-0D8138785A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9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FAA0F4-F271-8BDA-08DE-237E6D64B4C2}"/>
              </a:ext>
            </a:extLst>
          </p:cNvPr>
          <p:cNvSpPr/>
          <p:nvPr/>
        </p:nvSpPr>
        <p:spPr bwMode="white">
          <a:xfrm>
            <a:off x="3348571" y="1992976"/>
            <a:ext cx="342857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F797E9-B09E-A879-12B1-BBEFB61F9C68}"/>
              </a:ext>
            </a:extLst>
          </p:cNvPr>
          <p:cNvSpPr/>
          <p:nvPr/>
        </p:nvSpPr>
        <p:spPr bwMode="white">
          <a:xfrm>
            <a:off x="5481904" y="1992976"/>
            <a:ext cx="342857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C1E90A-00C2-7368-3517-3795977DF179}"/>
              </a:ext>
            </a:extLst>
          </p:cNvPr>
          <p:cNvSpPr/>
          <p:nvPr/>
        </p:nvSpPr>
        <p:spPr bwMode="white">
          <a:xfrm>
            <a:off x="8110476" y="1992976"/>
            <a:ext cx="352380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5A0376-324D-A3AA-CEB2-B78546E0A90C}"/>
              </a:ext>
            </a:extLst>
          </p:cNvPr>
          <p:cNvSpPr/>
          <p:nvPr/>
        </p:nvSpPr>
        <p:spPr bwMode="white">
          <a:xfrm>
            <a:off x="9815238" y="1992976"/>
            <a:ext cx="342857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70A095-CC6D-A528-6148-0E7C9A93E953}"/>
              </a:ext>
            </a:extLst>
          </p:cNvPr>
          <p:cNvSpPr/>
          <p:nvPr/>
        </p:nvSpPr>
        <p:spPr bwMode="white">
          <a:xfrm>
            <a:off x="3281904" y="3214332"/>
            <a:ext cx="409524" cy="25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BD80F42-9EBD-A1D3-9743-9A358D8577E9}"/>
              </a:ext>
            </a:extLst>
          </p:cNvPr>
          <p:cNvSpPr/>
          <p:nvPr/>
        </p:nvSpPr>
        <p:spPr bwMode="white">
          <a:xfrm>
            <a:off x="8490669" y="3214332"/>
            <a:ext cx="359924" cy="25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:a16="http://schemas.microsoft.com/office/drawing/2014/main" id="{4770A095-CC6D-A528-6148-0E7C9A93E953}"/>
              </a:ext>
            </a:extLst>
          </p:cNvPr>
          <p:cNvSpPr/>
          <p:nvPr/>
        </p:nvSpPr>
        <p:spPr bwMode="white">
          <a:xfrm>
            <a:off x="3773456" y="3186899"/>
            <a:ext cx="409524" cy="35868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70A095-CC6D-A528-6148-0E7C9A93E953}"/>
              </a:ext>
            </a:extLst>
          </p:cNvPr>
          <p:cNvSpPr/>
          <p:nvPr/>
        </p:nvSpPr>
        <p:spPr bwMode="white">
          <a:xfrm>
            <a:off x="4253960" y="3212043"/>
            <a:ext cx="409524" cy="25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>
            <a:extLst>
              <a:ext uri="{FF2B5EF4-FFF2-40B4-BE49-F238E27FC236}">
                <a16:creationId xmlns:a16="http://schemas.microsoft.com/office/drawing/2014/main" id="{4770A095-CC6D-A528-6148-0E7C9A93E953}"/>
              </a:ext>
            </a:extLst>
          </p:cNvPr>
          <p:cNvSpPr/>
          <p:nvPr/>
        </p:nvSpPr>
        <p:spPr bwMode="white">
          <a:xfrm>
            <a:off x="8975102" y="3182323"/>
            <a:ext cx="409524" cy="35868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770A095-CC6D-A528-6148-0E7C9A93E953}"/>
              </a:ext>
            </a:extLst>
          </p:cNvPr>
          <p:cNvSpPr/>
          <p:nvPr/>
        </p:nvSpPr>
        <p:spPr bwMode="white">
          <a:xfrm>
            <a:off x="9446462" y="3216611"/>
            <a:ext cx="409524" cy="25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248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F07673-C1EF-D8D2-4549-47E59ACE65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3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18319E-AEA5-F4DC-130A-EE122D53E71F}"/>
              </a:ext>
            </a:extLst>
          </p:cNvPr>
          <p:cNvSpPr/>
          <p:nvPr/>
        </p:nvSpPr>
        <p:spPr bwMode="white">
          <a:xfrm>
            <a:off x="2215238" y="3560866"/>
            <a:ext cx="342857" cy="30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C014EE-EAE0-5B82-6E32-BC2C3E5CC4DB}"/>
              </a:ext>
            </a:extLst>
          </p:cNvPr>
          <p:cNvSpPr/>
          <p:nvPr/>
        </p:nvSpPr>
        <p:spPr bwMode="white">
          <a:xfrm>
            <a:off x="8548571" y="3560866"/>
            <a:ext cx="333333" cy="31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193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2023-12-15T13:22:44Z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