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60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905" y="3090905"/>
            <a:ext cx="6876190" cy="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E488D-9F4A-74E9-9D66-5EA3DA5CFD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45622"/>
          <a:stretch/>
        </p:blipFill>
        <p:spPr>
          <a:xfrm>
            <a:off x="5807968" y="1628800"/>
            <a:ext cx="4806318" cy="229925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6384032" y="2276872"/>
            <a:ext cx="1368152" cy="100811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644172" y="2267512"/>
            <a:ext cx="2628292" cy="101747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904312" y="2267512"/>
            <a:ext cx="54006" cy="101747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465041" y="2183288"/>
            <a:ext cx="3753417" cy="11016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241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3CB570-0591-7534-A479-92F129B7CC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5A5B3B-0D1B-F1E4-0664-2C09296EFDC0}"/>
              </a:ext>
            </a:extLst>
          </p:cNvPr>
          <p:cNvSpPr/>
          <p:nvPr/>
        </p:nvSpPr>
        <p:spPr bwMode="white">
          <a:xfrm>
            <a:off x="9529523" y="1945567"/>
            <a:ext cx="228571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65B13D-A4C2-7ECC-A850-7C4756707E09}"/>
              </a:ext>
            </a:extLst>
          </p:cNvPr>
          <p:cNvSpPr/>
          <p:nvPr/>
        </p:nvSpPr>
        <p:spPr bwMode="white">
          <a:xfrm>
            <a:off x="9529523" y="2546888"/>
            <a:ext cx="238095" cy="2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230A6F-CCB4-547C-BF93-4C91878722C3}"/>
              </a:ext>
            </a:extLst>
          </p:cNvPr>
          <p:cNvSpPr/>
          <p:nvPr/>
        </p:nvSpPr>
        <p:spPr bwMode="white">
          <a:xfrm>
            <a:off x="9539047" y="3148209"/>
            <a:ext cx="219047" cy="2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D8A903-7347-618C-3EB9-D56AC341173D}"/>
              </a:ext>
            </a:extLst>
          </p:cNvPr>
          <p:cNvSpPr/>
          <p:nvPr/>
        </p:nvSpPr>
        <p:spPr bwMode="white">
          <a:xfrm>
            <a:off x="9472380" y="3759075"/>
            <a:ext cx="323809" cy="2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03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C6DC12-61F0-6CED-DD94-231A8794F4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61DD18-FBCF-4CEB-4CB9-D929D2203203}"/>
              </a:ext>
            </a:extLst>
          </p:cNvPr>
          <p:cNvSpPr/>
          <p:nvPr/>
        </p:nvSpPr>
        <p:spPr bwMode="white">
          <a:xfrm>
            <a:off x="4586666" y="1801693"/>
            <a:ext cx="371428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BB5C15-5DD1-D8AD-97F0-A46CB29F1B80}"/>
              </a:ext>
            </a:extLst>
          </p:cNvPr>
          <p:cNvSpPr/>
          <p:nvPr/>
        </p:nvSpPr>
        <p:spPr bwMode="white">
          <a:xfrm>
            <a:off x="5720000" y="1801693"/>
            <a:ext cx="361904" cy="2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3D0339-6EF0-9915-8E03-1DDD2D042BA5}"/>
              </a:ext>
            </a:extLst>
          </p:cNvPr>
          <p:cNvSpPr/>
          <p:nvPr/>
        </p:nvSpPr>
        <p:spPr bwMode="white">
          <a:xfrm>
            <a:off x="6843809" y="1811230"/>
            <a:ext cx="380952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3584AA-F977-A423-28ED-BA7BCDBD6D00}"/>
              </a:ext>
            </a:extLst>
          </p:cNvPr>
          <p:cNvSpPr/>
          <p:nvPr/>
        </p:nvSpPr>
        <p:spPr bwMode="white">
          <a:xfrm>
            <a:off x="5510476" y="2431116"/>
            <a:ext cx="342857" cy="2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7C32F3-F700-4CF9-35B1-8D84F19212CC}"/>
              </a:ext>
            </a:extLst>
          </p:cNvPr>
          <p:cNvSpPr/>
          <p:nvPr/>
        </p:nvSpPr>
        <p:spPr bwMode="white">
          <a:xfrm>
            <a:off x="6634285" y="2431116"/>
            <a:ext cx="352380" cy="2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216947-99FC-FB01-158F-3CA4D3FBA075}"/>
              </a:ext>
            </a:extLst>
          </p:cNvPr>
          <p:cNvSpPr/>
          <p:nvPr/>
        </p:nvSpPr>
        <p:spPr bwMode="white">
          <a:xfrm>
            <a:off x="7758095" y="2431116"/>
            <a:ext cx="361904" cy="2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259EB4-B31D-AEC7-BA4E-429321C597E3}"/>
              </a:ext>
            </a:extLst>
          </p:cNvPr>
          <p:cNvSpPr/>
          <p:nvPr/>
        </p:nvSpPr>
        <p:spPr bwMode="white">
          <a:xfrm>
            <a:off x="5958095" y="3070075"/>
            <a:ext cx="342857" cy="28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6BAFB3-7D9E-5BFB-3986-9D05B01B83F8}"/>
              </a:ext>
            </a:extLst>
          </p:cNvPr>
          <p:cNvSpPr/>
          <p:nvPr/>
        </p:nvSpPr>
        <p:spPr bwMode="white">
          <a:xfrm>
            <a:off x="7072380" y="3070075"/>
            <a:ext cx="380952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C0055CF-7757-8697-39E0-1052C2713D01}"/>
              </a:ext>
            </a:extLst>
          </p:cNvPr>
          <p:cNvSpPr/>
          <p:nvPr/>
        </p:nvSpPr>
        <p:spPr bwMode="white">
          <a:xfrm>
            <a:off x="8205714" y="3070075"/>
            <a:ext cx="371428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426413-8637-0849-D957-2D56248C71B5}"/>
              </a:ext>
            </a:extLst>
          </p:cNvPr>
          <p:cNvSpPr/>
          <p:nvPr/>
        </p:nvSpPr>
        <p:spPr bwMode="white">
          <a:xfrm>
            <a:off x="4586666" y="3756718"/>
            <a:ext cx="380952" cy="152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4DF96E-26E4-9FDA-B176-238BC9E8E05C}"/>
              </a:ext>
            </a:extLst>
          </p:cNvPr>
          <p:cNvSpPr/>
          <p:nvPr/>
        </p:nvSpPr>
        <p:spPr bwMode="white">
          <a:xfrm>
            <a:off x="5720000" y="3689961"/>
            <a:ext cx="361904" cy="2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080EB62-028B-3169-1334-A3E4E751D0B4}"/>
              </a:ext>
            </a:extLst>
          </p:cNvPr>
          <p:cNvSpPr/>
          <p:nvPr/>
        </p:nvSpPr>
        <p:spPr bwMode="white">
          <a:xfrm>
            <a:off x="6843809" y="3709035"/>
            <a:ext cx="380952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327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FB7CC8-D420-E023-5BB7-667597D66B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81761" b="33569"/>
          <a:stretch/>
        </p:blipFill>
        <p:spPr>
          <a:xfrm>
            <a:off x="1127448" y="1741913"/>
            <a:ext cx="1728192" cy="12961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28119" r="59722" b="33569"/>
          <a:stretch/>
        </p:blipFill>
        <p:spPr>
          <a:xfrm>
            <a:off x="3791744" y="1741913"/>
            <a:ext cx="1152128" cy="12961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52438" r="32362" b="33569"/>
          <a:stretch/>
        </p:blipFill>
        <p:spPr>
          <a:xfrm>
            <a:off x="6098241" y="1741913"/>
            <a:ext cx="1440160" cy="12961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75998" t="18453" r="6523" b="37260"/>
          <a:stretch/>
        </p:blipFill>
        <p:spPr>
          <a:xfrm>
            <a:off x="8256240" y="2060848"/>
            <a:ext cx="165618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05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AB224-8E9F-953C-DDA9-A114EFB89C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0A118C-DDD8-A363-6F97-1BB24E7C627E}"/>
              </a:ext>
            </a:extLst>
          </p:cNvPr>
          <p:cNvSpPr/>
          <p:nvPr/>
        </p:nvSpPr>
        <p:spPr bwMode="white">
          <a:xfrm>
            <a:off x="4805714" y="2415451"/>
            <a:ext cx="371428" cy="24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81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2023-12-16T12:33:00Z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