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857" y="3067095"/>
            <a:ext cx="4914286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C004A-A740-B476-B3D9-1DC529869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43100-B5C8-B66B-F0EC-E96EE7EE2F54}"/>
              </a:ext>
            </a:extLst>
          </p:cNvPr>
          <p:cNvSpPr/>
          <p:nvPr/>
        </p:nvSpPr>
        <p:spPr bwMode="white">
          <a:xfrm>
            <a:off x="2567608" y="3212977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2593B-F784-ED79-C942-97D1C3F7D0AE}"/>
              </a:ext>
            </a:extLst>
          </p:cNvPr>
          <p:cNvSpPr/>
          <p:nvPr/>
        </p:nvSpPr>
        <p:spPr bwMode="white">
          <a:xfrm>
            <a:off x="8291428" y="3388646"/>
            <a:ext cx="10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310" y="1752207"/>
            <a:ext cx="4371298" cy="116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4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558DF-8E85-259A-310E-D36F78E4E9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5A207-BD64-112C-9067-CB307844020E}"/>
              </a:ext>
            </a:extLst>
          </p:cNvPr>
          <p:cNvSpPr/>
          <p:nvPr/>
        </p:nvSpPr>
        <p:spPr bwMode="white">
          <a:xfrm>
            <a:off x="2748571" y="4218131"/>
            <a:ext cx="100952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66C13-AE47-1FD3-7D4F-E1578487CC8E}"/>
              </a:ext>
            </a:extLst>
          </p:cNvPr>
          <p:cNvSpPr/>
          <p:nvPr/>
        </p:nvSpPr>
        <p:spPr bwMode="white">
          <a:xfrm>
            <a:off x="8167619" y="4227679"/>
            <a:ext cx="1038095" cy="2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4408" y="1818041"/>
            <a:ext cx="3603500" cy="202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2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FC6BC-0A59-61EF-55F2-110619362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01573-7731-7242-0CFD-E8519FC2EB76}"/>
              </a:ext>
            </a:extLst>
          </p:cNvPr>
          <p:cNvSpPr/>
          <p:nvPr/>
        </p:nvSpPr>
        <p:spPr bwMode="white">
          <a:xfrm>
            <a:off x="3072380" y="3471616"/>
            <a:ext cx="1009523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A0280-09A2-5745-BA08-08A5FCA6D02D}"/>
              </a:ext>
            </a:extLst>
          </p:cNvPr>
          <p:cNvSpPr/>
          <p:nvPr/>
        </p:nvSpPr>
        <p:spPr bwMode="white">
          <a:xfrm>
            <a:off x="8672380" y="3481157"/>
            <a:ext cx="10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B0A0E-CA1C-8CDE-7286-288DD6256702}"/>
              </a:ext>
            </a:extLst>
          </p:cNvPr>
          <p:cNvSpPr/>
          <p:nvPr/>
        </p:nvSpPr>
        <p:spPr bwMode="white">
          <a:xfrm>
            <a:off x="2367619" y="4110831"/>
            <a:ext cx="228571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A915D2-B5FE-9839-42E0-49C29002A6B3}"/>
              </a:ext>
            </a:extLst>
          </p:cNvPr>
          <p:cNvSpPr/>
          <p:nvPr/>
        </p:nvSpPr>
        <p:spPr bwMode="white">
          <a:xfrm>
            <a:off x="7996190" y="4101291"/>
            <a:ext cx="371428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0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AA453-49DB-0687-F897-889B847E5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DDA89-3ED2-EECF-CB3F-D525EFD70FC7}"/>
              </a:ext>
            </a:extLst>
          </p:cNvPr>
          <p:cNvSpPr/>
          <p:nvPr/>
        </p:nvSpPr>
        <p:spPr bwMode="white">
          <a:xfrm>
            <a:off x="3215238" y="2842776"/>
            <a:ext cx="571428" cy="2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9B33E-C30E-7037-FB48-BE21A800E995}"/>
              </a:ext>
            </a:extLst>
          </p:cNvPr>
          <p:cNvSpPr/>
          <p:nvPr/>
        </p:nvSpPr>
        <p:spPr bwMode="white">
          <a:xfrm>
            <a:off x="6110476" y="2842776"/>
            <a:ext cx="847619" cy="2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D39F77-0F96-2DAA-46FE-5C627E6AE0D4}"/>
              </a:ext>
            </a:extLst>
          </p:cNvPr>
          <p:cNvSpPr/>
          <p:nvPr/>
        </p:nvSpPr>
        <p:spPr bwMode="white">
          <a:xfrm>
            <a:off x="9281904" y="2842776"/>
            <a:ext cx="866666" cy="2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75F3F9A-EA2B-5F54-2166-A68DF26DCD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6388"/>
            <a:ext cx="10800000" cy="235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1CE79-21F2-B7EE-B53D-75BE9D3AEE40}"/>
              </a:ext>
            </a:extLst>
          </p:cNvPr>
          <p:cNvSpPr/>
          <p:nvPr/>
        </p:nvSpPr>
        <p:spPr bwMode="white">
          <a:xfrm>
            <a:off x="2729523" y="5078140"/>
            <a:ext cx="885714" cy="2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1E6124-4A42-DAD3-6A58-BDDEBABAF340}"/>
              </a:ext>
            </a:extLst>
          </p:cNvPr>
          <p:cNvSpPr/>
          <p:nvPr/>
        </p:nvSpPr>
        <p:spPr bwMode="white">
          <a:xfrm>
            <a:off x="6939047" y="5135466"/>
            <a:ext cx="1819047" cy="53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8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