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60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476" y="3067095"/>
            <a:ext cx="6019048" cy="7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B571E-A60C-2525-4908-E73021C33D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9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E6D98C-1B7F-CCF1-329D-D0FF795A61F3}"/>
              </a:ext>
            </a:extLst>
          </p:cNvPr>
          <p:cNvSpPr/>
          <p:nvPr/>
        </p:nvSpPr>
        <p:spPr bwMode="white">
          <a:xfrm>
            <a:off x="3272380" y="1735347"/>
            <a:ext cx="619047" cy="32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A36DE6-EE26-B5BB-B46A-24FAAD13CF16}"/>
              </a:ext>
            </a:extLst>
          </p:cNvPr>
          <p:cNvSpPr/>
          <p:nvPr/>
        </p:nvSpPr>
        <p:spPr bwMode="white">
          <a:xfrm>
            <a:off x="5139047" y="1628800"/>
            <a:ext cx="695238" cy="402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742FD2-9679-9732-FAA3-8BB26B4CC058}"/>
              </a:ext>
            </a:extLst>
          </p:cNvPr>
          <p:cNvSpPr/>
          <p:nvPr/>
        </p:nvSpPr>
        <p:spPr bwMode="white">
          <a:xfrm>
            <a:off x="7224761" y="1754430"/>
            <a:ext cx="1409524" cy="3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0EB6BF-DB4F-D951-80C6-BE21142BA886}"/>
              </a:ext>
            </a:extLst>
          </p:cNvPr>
          <p:cNvSpPr/>
          <p:nvPr/>
        </p:nvSpPr>
        <p:spPr bwMode="white">
          <a:xfrm>
            <a:off x="3996190" y="2450985"/>
            <a:ext cx="219047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81D75B-F4F0-00AF-0BDE-2D024C839B0F}"/>
              </a:ext>
            </a:extLst>
          </p:cNvPr>
          <p:cNvSpPr/>
          <p:nvPr/>
        </p:nvSpPr>
        <p:spPr bwMode="white">
          <a:xfrm>
            <a:off x="6843809" y="2450985"/>
            <a:ext cx="152379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EAE8CF-B64F-0094-156B-47EA60175FF2}"/>
              </a:ext>
            </a:extLst>
          </p:cNvPr>
          <p:cNvSpPr/>
          <p:nvPr/>
        </p:nvSpPr>
        <p:spPr bwMode="white">
          <a:xfrm>
            <a:off x="2053333" y="3118914"/>
            <a:ext cx="161904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A1979A7-7621-95FA-2CC3-A5C74A0F6B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691424"/>
            <a:ext cx="10800000" cy="196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E96F6F-1367-598F-2AA9-58726F207338}"/>
              </a:ext>
            </a:extLst>
          </p:cNvPr>
          <p:cNvSpPr/>
          <p:nvPr/>
        </p:nvSpPr>
        <p:spPr bwMode="white">
          <a:xfrm>
            <a:off x="1936971" y="3796695"/>
            <a:ext cx="228571" cy="24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DBCE6A-729B-116E-402B-A15FBE15FE62}"/>
              </a:ext>
            </a:extLst>
          </p:cNvPr>
          <p:cNvSpPr/>
          <p:nvPr/>
        </p:nvSpPr>
        <p:spPr bwMode="white">
          <a:xfrm>
            <a:off x="6013162" y="3796695"/>
            <a:ext cx="228571" cy="24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A91DE8-A89C-6FA8-C4FE-845C15C1E26D}"/>
              </a:ext>
            </a:extLst>
          </p:cNvPr>
          <p:cNvSpPr/>
          <p:nvPr/>
        </p:nvSpPr>
        <p:spPr bwMode="white">
          <a:xfrm>
            <a:off x="3260781" y="4466602"/>
            <a:ext cx="219047" cy="24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FB9DCD5-DF85-6F01-93F7-F29D383C7978}"/>
              </a:ext>
            </a:extLst>
          </p:cNvPr>
          <p:cNvSpPr/>
          <p:nvPr/>
        </p:nvSpPr>
        <p:spPr bwMode="white">
          <a:xfrm>
            <a:off x="6460781" y="4466602"/>
            <a:ext cx="247619" cy="24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D437F4B-29F7-3FDC-3FF5-A570CD2E6BCE}"/>
              </a:ext>
            </a:extLst>
          </p:cNvPr>
          <p:cNvSpPr/>
          <p:nvPr/>
        </p:nvSpPr>
        <p:spPr bwMode="white">
          <a:xfrm>
            <a:off x="8803638" y="4466602"/>
            <a:ext cx="228571" cy="24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70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33C061-BBB2-4E92-0E05-9E8E882E3F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E8AB27-CFC1-3C4E-7836-A78256D7BC8E}"/>
              </a:ext>
            </a:extLst>
          </p:cNvPr>
          <p:cNvSpPr/>
          <p:nvPr/>
        </p:nvSpPr>
        <p:spPr bwMode="white">
          <a:xfrm>
            <a:off x="2072380" y="3844392"/>
            <a:ext cx="676190" cy="30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00C560-E676-FB53-39D0-A13A62F4F87D}"/>
              </a:ext>
            </a:extLst>
          </p:cNvPr>
          <p:cNvSpPr/>
          <p:nvPr/>
        </p:nvSpPr>
        <p:spPr bwMode="white">
          <a:xfrm>
            <a:off x="4767619" y="3844392"/>
            <a:ext cx="704761" cy="31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462F4F-2950-EF2E-B866-AAFE3A2F48D6}"/>
              </a:ext>
            </a:extLst>
          </p:cNvPr>
          <p:cNvSpPr/>
          <p:nvPr/>
        </p:nvSpPr>
        <p:spPr bwMode="white">
          <a:xfrm>
            <a:off x="7339047" y="3853934"/>
            <a:ext cx="685714" cy="28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B7CA0B-DF3F-5F47-7235-6BED942F7416}"/>
              </a:ext>
            </a:extLst>
          </p:cNvPr>
          <p:cNvSpPr/>
          <p:nvPr/>
        </p:nvSpPr>
        <p:spPr bwMode="white">
          <a:xfrm>
            <a:off x="10043809" y="3844392"/>
            <a:ext cx="676189" cy="30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E2ABF7E-4B99-2E09-9271-560E3A320A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32997"/>
            <a:ext cx="10800000" cy="178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3EE540-0573-CFFD-9FC4-E651F48C91B1}"/>
              </a:ext>
            </a:extLst>
          </p:cNvPr>
          <p:cNvSpPr/>
          <p:nvPr/>
        </p:nvSpPr>
        <p:spPr bwMode="white">
          <a:xfrm>
            <a:off x="2796190" y="4758600"/>
            <a:ext cx="371428" cy="2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34E5C1-E094-A4DB-5BC6-ABEA11902A70}"/>
              </a:ext>
            </a:extLst>
          </p:cNvPr>
          <p:cNvSpPr/>
          <p:nvPr/>
        </p:nvSpPr>
        <p:spPr bwMode="white">
          <a:xfrm>
            <a:off x="5310476" y="4749043"/>
            <a:ext cx="238095" cy="24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66A31D-A4BE-6C5B-0B2F-DB74651D7F9D}"/>
              </a:ext>
            </a:extLst>
          </p:cNvPr>
          <p:cNvSpPr/>
          <p:nvPr/>
        </p:nvSpPr>
        <p:spPr bwMode="white">
          <a:xfrm>
            <a:off x="7681904" y="4758600"/>
            <a:ext cx="228571" cy="2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8A2986-4D71-723D-32EC-4894576006A9}"/>
              </a:ext>
            </a:extLst>
          </p:cNvPr>
          <p:cNvSpPr/>
          <p:nvPr/>
        </p:nvSpPr>
        <p:spPr bwMode="white">
          <a:xfrm>
            <a:off x="10062857" y="4749043"/>
            <a:ext cx="228571" cy="24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79F29A7-E708-D47D-F3DD-427D3A6D6505}"/>
              </a:ext>
            </a:extLst>
          </p:cNvPr>
          <p:cNvSpPr/>
          <p:nvPr/>
        </p:nvSpPr>
        <p:spPr bwMode="white">
          <a:xfrm>
            <a:off x="2939047" y="5427549"/>
            <a:ext cx="228571" cy="24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7B830A4-A6E8-A2BE-8A29-00D615995EC6}"/>
              </a:ext>
            </a:extLst>
          </p:cNvPr>
          <p:cNvSpPr/>
          <p:nvPr/>
        </p:nvSpPr>
        <p:spPr bwMode="white">
          <a:xfrm>
            <a:off x="5320000" y="5427549"/>
            <a:ext cx="228571" cy="24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8A42C20-4418-6ED2-C198-3C2EF7F8BF94}"/>
              </a:ext>
            </a:extLst>
          </p:cNvPr>
          <p:cNvSpPr/>
          <p:nvPr/>
        </p:nvSpPr>
        <p:spPr bwMode="white">
          <a:xfrm>
            <a:off x="7710476" y="5427549"/>
            <a:ext cx="323809" cy="24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2A5AA1E-B8CD-4D93-F33F-FF729364027F}"/>
              </a:ext>
            </a:extLst>
          </p:cNvPr>
          <p:cNvSpPr/>
          <p:nvPr/>
        </p:nvSpPr>
        <p:spPr bwMode="white">
          <a:xfrm>
            <a:off x="10062857" y="5427549"/>
            <a:ext cx="228571" cy="24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57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31DC6-CEE7-BAE7-2C26-DE9160F603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22139" r="46319"/>
          <a:stretch/>
        </p:blipFill>
        <p:spPr>
          <a:xfrm>
            <a:off x="4272438" y="2525094"/>
            <a:ext cx="2255610" cy="23242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/>
          <a:srcRect l="55694" r="1"/>
          <a:stretch/>
        </p:blipFill>
        <p:spPr>
          <a:xfrm>
            <a:off x="6672064" y="2525094"/>
            <a:ext cx="3168352" cy="232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13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2023-12-15T14:23:00Z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