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05" y="3095666"/>
            <a:ext cx="5676190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66F2B-AAAE-221F-D69A-47834EC40F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D5C0D-7667-B982-030B-34AA4B8BBF51}"/>
              </a:ext>
            </a:extLst>
          </p:cNvPr>
          <p:cNvSpPr/>
          <p:nvPr/>
        </p:nvSpPr>
        <p:spPr bwMode="white">
          <a:xfrm>
            <a:off x="2691428" y="1628800"/>
            <a:ext cx="2885714" cy="73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265F2C-D46A-BB2F-7501-306FD4CE563B}"/>
              </a:ext>
            </a:extLst>
          </p:cNvPr>
          <p:cNvSpPr/>
          <p:nvPr/>
        </p:nvSpPr>
        <p:spPr bwMode="white">
          <a:xfrm>
            <a:off x="7891428" y="1628800"/>
            <a:ext cx="2495237" cy="73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6FD80D-4440-175A-889A-49775AD52B0A}"/>
              </a:ext>
            </a:extLst>
          </p:cNvPr>
          <p:cNvSpPr/>
          <p:nvPr/>
        </p:nvSpPr>
        <p:spPr bwMode="white">
          <a:xfrm>
            <a:off x="4148571" y="3312230"/>
            <a:ext cx="390476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CABEE8-11E7-0F83-C432-86843880C273}"/>
              </a:ext>
            </a:extLst>
          </p:cNvPr>
          <p:cNvSpPr/>
          <p:nvPr/>
        </p:nvSpPr>
        <p:spPr bwMode="white">
          <a:xfrm>
            <a:off x="9548571" y="3312230"/>
            <a:ext cx="400000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04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E8DA2-6249-8144-BC6D-99A7C27DE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11770-18FE-E733-3C8E-E0F90353ED9D}"/>
              </a:ext>
            </a:extLst>
          </p:cNvPr>
          <p:cNvSpPr/>
          <p:nvPr/>
        </p:nvSpPr>
        <p:spPr bwMode="white">
          <a:xfrm>
            <a:off x="3996190" y="1840307"/>
            <a:ext cx="1451738" cy="194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8632D-DEAB-1689-0015-CB7FC4A922BD}"/>
              </a:ext>
            </a:extLst>
          </p:cNvPr>
          <p:cNvSpPr/>
          <p:nvPr/>
        </p:nvSpPr>
        <p:spPr bwMode="white">
          <a:xfrm>
            <a:off x="9480377" y="1897558"/>
            <a:ext cx="1440160" cy="196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22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F8D92-09B2-F355-0DE6-4F9B3D3445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5D1DA5E0-A1FB-FFED-D49B-9EE7E4D9A521}"/>
              </a:ext>
            </a:extLst>
          </p:cNvPr>
          <p:cNvSpPr/>
          <p:nvPr/>
        </p:nvSpPr>
        <p:spPr bwMode="white">
          <a:xfrm>
            <a:off x="2187426" y="1979696"/>
            <a:ext cx="361904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0AEC0862-6720-6ED1-0FCA-CCD0BFD739B5}"/>
              </a:ext>
            </a:extLst>
          </p:cNvPr>
          <p:cNvSpPr/>
          <p:nvPr/>
        </p:nvSpPr>
        <p:spPr bwMode="white">
          <a:xfrm>
            <a:off x="2214478" y="2780928"/>
            <a:ext cx="371428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2D703C5D-8732-359D-4115-C34AC113DEBF}"/>
              </a:ext>
            </a:extLst>
          </p:cNvPr>
          <p:cNvSpPr/>
          <p:nvPr/>
        </p:nvSpPr>
        <p:spPr bwMode="white">
          <a:xfrm>
            <a:off x="5825141" y="2780928"/>
            <a:ext cx="361904" cy="39661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34FC98D5-0B87-5005-A359-96914F6C55C7}"/>
              </a:ext>
            </a:extLst>
          </p:cNvPr>
          <p:cNvSpPr/>
          <p:nvPr/>
        </p:nvSpPr>
        <p:spPr bwMode="white">
          <a:xfrm>
            <a:off x="9471621" y="2780928"/>
            <a:ext cx="371428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2D703C5D-8732-359D-4115-C34AC113DEBF}"/>
              </a:ext>
            </a:extLst>
          </p:cNvPr>
          <p:cNvSpPr/>
          <p:nvPr/>
        </p:nvSpPr>
        <p:spPr bwMode="white">
          <a:xfrm>
            <a:off x="5812949" y="2042082"/>
            <a:ext cx="361904" cy="24841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2D703C5D-8732-359D-4115-C34AC113DEBF}"/>
              </a:ext>
            </a:extLst>
          </p:cNvPr>
          <p:cNvSpPr/>
          <p:nvPr/>
        </p:nvSpPr>
        <p:spPr bwMode="white">
          <a:xfrm>
            <a:off x="9465510" y="2042082"/>
            <a:ext cx="361904" cy="24841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4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349FB-6159-5E3B-24AE-523A77A77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082709-ACB5-AACB-BD3E-4C5DC83B59EF}"/>
              </a:ext>
            </a:extLst>
          </p:cNvPr>
          <p:cNvSpPr/>
          <p:nvPr/>
        </p:nvSpPr>
        <p:spPr bwMode="white">
          <a:xfrm>
            <a:off x="1510476" y="3214096"/>
            <a:ext cx="1990476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0FC524-7E80-FB76-F8FA-0F4F762D8497}"/>
              </a:ext>
            </a:extLst>
          </p:cNvPr>
          <p:cNvSpPr/>
          <p:nvPr/>
        </p:nvSpPr>
        <p:spPr bwMode="white">
          <a:xfrm>
            <a:off x="7443809" y="3214096"/>
            <a:ext cx="1990476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1D56A5-807B-B9B2-ADF1-7D30368C5C4A}"/>
              </a:ext>
            </a:extLst>
          </p:cNvPr>
          <p:cNvSpPr/>
          <p:nvPr/>
        </p:nvSpPr>
        <p:spPr bwMode="white">
          <a:xfrm>
            <a:off x="1529523" y="3796088"/>
            <a:ext cx="3780952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270F70-3E08-5C39-A734-7B8EFE7494C0}"/>
              </a:ext>
            </a:extLst>
          </p:cNvPr>
          <p:cNvSpPr/>
          <p:nvPr/>
        </p:nvSpPr>
        <p:spPr bwMode="white">
          <a:xfrm>
            <a:off x="7462857" y="3796088"/>
            <a:ext cx="3780952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4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66112-83F1-0494-0AC0-2EB20B6864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9185A-C8B8-3493-C6A0-45B090377C6D}"/>
              </a:ext>
            </a:extLst>
          </p:cNvPr>
          <p:cNvSpPr/>
          <p:nvPr/>
        </p:nvSpPr>
        <p:spPr bwMode="white">
          <a:xfrm>
            <a:off x="1215238" y="1829355"/>
            <a:ext cx="1961904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1666E0-D994-9184-9919-C48557AF2AED}"/>
              </a:ext>
            </a:extLst>
          </p:cNvPr>
          <p:cNvSpPr/>
          <p:nvPr/>
        </p:nvSpPr>
        <p:spPr bwMode="white">
          <a:xfrm>
            <a:off x="1196190" y="2439030"/>
            <a:ext cx="198095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BCD681-CF38-40EE-68AD-976D4A3BFF29}"/>
              </a:ext>
            </a:extLst>
          </p:cNvPr>
          <p:cNvSpPr/>
          <p:nvPr/>
        </p:nvSpPr>
        <p:spPr bwMode="white">
          <a:xfrm>
            <a:off x="1205714" y="3020127"/>
            <a:ext cx="3780952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00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