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143" y="3095666"/>
            <a:ext cx="5685714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3B07D-F6D9-03FF-9890-5F1AC30E2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934C2-322B-ED45-ABA1-AFA9814AAE0D}"/>
              </a:ext>
            </a:extLst>
          </p:cNvPr>
          <p:cNvSpPr/>
          <p:nvPr/>
        </p:nvSpPr>
        <p:spPr bwMode="white">
          <a:xfrm>
            <a:off x="2367619" y="1688236"/>
            <a:ext cx="400000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37B66E-18C8-3B34-EAD1-2182572AD416}"/>
              </a:ext>
            </a:extLst>
          </p:cNvPr>
          <p:cNvSpPr/>
          <p:nvPr/>
        </p:nvSpPr>
        <p:spPr bwMode="white">
          <a:xfrm>
            <a:off x="4920000" y="1688236"/>
            <a:ext cx="409523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18121-1823-EB4C-A508-A73465E7F8EF}"/>
              </a:ext>
            </a:extLst>
          </p:cNvPr>
          <p:cNvSpPr/>
          <p:nvPr/>
        </p:nvSpPr>
        <p:spPr bwMode="white">
          <a:xfrm>
            <a:off x="7462857" y="1688236"/>
            <a:ext cx="390476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1082EC-2A1F-BD73-39EF-6162E509542E}"/>
              </a:ext>
            </a:extLst>
          </p:cNvPr>
          <p:cNvSpPr/>
          <p:nvPr/>
        </p:nvSpPr>
        <p:spPr bwMode="white">
          <a:xfrm>
            <a:off x="10005714" y="1688236"/>
            <a:ext cx="400000" cy="2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DD5C68-97C3-8F05-7ADA-E20CB405F02F}"/>
              </a:ext>
            </a:extLst>
          </p:cNvPr>
          <p:cNvSpPr/>
          <p:nvPr/>
        </p:nvSpPr>
        <p:spPr bwMode="white">
          <a:xfrm>
            <a:off x="1100114" y="2394922"/>
            <a:ext cx="1415490" cy="132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169496-4CA2-89E7-D978-61ADCE09D0C3}"/>
              </a:ext>
            </a:extLst>
          </p:cNvPr>
          <p:cNvSpPr/>
          <p:nvPr/>
        </p:nvSpPr>
        <p:spPr bwMode="white">
          <a:xfrm>
            <a:off x="3481066" y="2394922"/>
            <a:ext cx="1415490" cy="132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5B88DB-80A3-1BA1-FC2B-631CEFB19645}"/>
              </a:ext>
            </a:extLst>
          </p:cNvPr>
          <p:cNvSpPr/>
          <p:nvPr/>
        </p:nvSpPr>
        <p:spPr bwMode="white">
          <a:xfrm>
            <a:off x="6066419" y="2394922"/>
            <a:ext cx="1356510" cy="132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7CA2EC-57C1-F60F-31F4-613A4362640B}"/>
              </a:ext>
            </a:extLst>
          </p:cNvPr>
          <p:cNvSpPr/>
          <p:nvPr/>
        </p:nvSpPr>
        <p:spPr bwMode="white">
          <a:xfrm>
            <a:off x="8472264" y="2394922"/>
            <a:ext cx="1533450" cy="132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F2911-3344-809A-89E1-B74CF8EE2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15CC4-9DC3-C713-3147-025D15C591EB}"/>
              </a:ext>
            </a:extLst>
          </p:cNvPr>
          <p:cNvSpPr/>
          <p:nvPr/>
        </p:nvSpPr>
        <p:spPr bwMode="white">
          <a:xfrm>
            <a:off x="3234285" y="3681309"/>
            <a:ext cx="390476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0FEA87-5213-1B92-0783-ECAF7CF6788B}"/>
              </a:ext>
            </a:extLst>
          </p:cNvPr>
          <p:cNvSpPr/>
          <p:nvPr/>
        </p:nvSpPr>
        <p:spPr bwMode="white">
          <a:xfrm>
            <a:off x="4586666" y="3681309"/>
            <a:ext cx="390476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BC5408-8860-250A-F5DC-1EAB17954B3E}"/>
              </a:ext>
            </a:extLst>
          </p:cNvPr>
          <p:cNvSpPr/>
          <p:nvPr/>
        </p:nvSpPr>
        <p:spPr bwMode="white">
          <a:xfrm>
            <a:off x="7139047" y="3681309"/>
            <a:ext cx="380952" cy="3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F91B21-1341-3848-FD2F-63633ABC5D33}"/>
              </a:ext>
            </a:extLst>
          </p:cNvPr>
          <p:cNvSpPr/>
          <p:nvPr/>
        </p:nvSpPr>
        <p:spPr bwMode="white">
          <a:xfrm>
            <a:off x="8491428" y="3681309"/>
            <a:ext cx="390476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9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DD1A3-721B-7D9A-1D3D-5CB897214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70F12-FC96-1755-6F67-0A9EC1CC4218}"/>
              </a:ext>
            </a:extLst>
          </p:cNvPr>
          <p:cNvSpPr/>
          <p:nvPr/>
        </p:nvSpPr>
        <p:spPr bwMode="white">
          <a:xfrm>
            <a:off x="2520000" y="1926649"/>
            <a:ext cx="390476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DCD79-6FD2-76EC-4C15-89F1A8B15535}"/>
              </a:ext>
            </a:extLst>
          </p:cNvPr>
          <p:cNvSpPr/>
          <p:nvPr/>
        </p:nvSpPr>
        <p:spPr bwMode="white">
          <a:xfrm>
            <a:off x="10053333" y="1926649"/>
            <a:ext cx="380952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6528A-B476-AB03-C64F-97CAE097335A}"/>
              </a:ext>
            </a:extLst>
          </p:cNvPr>
          <p:cNvSpPr/>
          <p:nvPr/>
        </p:nvSpPr>
        <p:spPr bwMode="white">
          <a:xfrm>
            <a:off x="2510476" y="2566264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A74B60-526C-814F-8E25-081255935034}"/>
              </a:ext>
            </a:extLst>
          </p:cNvPr>
          <p:cNvSpPr/>
          <p:nvPr/>
        </p:nvSpPr>
        <p:spPr bwMode="white">
          <a:xfrm>
            <a:off x="5159896" y="2528078"/>
            <a:ext cx="2104761" cy="46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D2771C-5B79-B328-C7A9-8598165A55F0}"/>
              </a:ext>
            </a:extLst>
          </p:cNvPr>
          <p:cNvSpPr/>
          <p:nvPr/>
        </p:nvSpPr>
        <p:spPr bwMode="white">
          <a:xfrm>
            <a:off x="10024761" y="2566264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BDAEA1-FB70-73A7-57FB-A35C56A09131}"/>
              </a:ext>
            </a:extLst>
          </p:cNvPr>
          <p:cNvSpPr/>
          <p:nvPr/>
        </p:nvSpPr>
        <p:spPr bwMode="white">
          <a:xfrm>
            <a:off x="2510476" y="3215425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0C9720-6E2A-ADEA-9EAF-5BFA7919478B}"/>
              </a:ext>
            </a:extLst>
          </p:cNvPr>
          <p:cNvSpPr/>
          <p:nvPr/>
        </p:nvSpPr>
        <p:spPr bwMode="white">
          <a:xfrm>
            <a:off x="10024761" y="3215425"/>
            <a:ext cx="400000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8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3F176-33C7-703C-F8C1-E24A885B95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95C68-4186-A24D-1DA8-D292E7B0F992}"/>
              </a:ext>
            </a:extLst>
          </p:cNvPr>
          <p:cNvSpPr/>
          <p:nvPr/>
        </p:nvSpPr>
        <p:spPr bwMode="white">
          <a:xfrm>
            <a:off x="1272381" y="3949516"/>
            <a:ext cx="359124" cy="26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C21F0-4823-937A-A664-5F54C1A769A0}"/>
              </a:ext>
            </a:extLst>
          </p:cNvPr>
          <p:cNvSpPr/>
          <p:nvPr/>
        </p:nvSpPr>
        <p:spPr bwMode="white">
          <a:xfrm>
            <a:off x="2224761" y="3968603"/>
            <a:ext cx="390476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7ABF87-590B-5100-E074-FE822E096478}"/>
              </a:ext>
            </a:extLst>
          </p:cNvPr>
          <p:cNvSpPr/>
          <p:nvPr/>
        </p:nvSpPr>
        <p:spPr bwMode="white">
          <a:xfrm>
            <a:off x="3043809" y="3968603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92016B-4711-BB61-1797-E2D110E9F89D}"/>
              </a:ext>
            </a:extLst>
          </p:cNvPr>
          <p:cNvSpPr/>
          <p:nvPr/>
        </p:nvSpPr>
        <p:spPr bwMode="white">
          <a:xfrm>
            <a:off x="4577142" y="3949516"/>
            <a:ext cx="361905" cy="26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6358095" y="3968603"/>
            <a:ext cx="390476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A86430-51BE-D73F-5424-5E8A7031BFEF}"/>
              </a:ext>
            </a:extLst>
          </p:cNvPr>
          <p:cNvSpPr/>
          <p:nvPr/>
        </p:nvSpPr>
        <p:spPr bwMode="white">
          <a:xfrm>
            <a:off x="7862857" y="3968603"/>
            <a:ext cx="390476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87CDD164-E6E8-0080-E250-2488B8E50B84}"/>
              </a:ext>
            </a:extLst>
          </p:cNvPr>
          <p:cNvSpPr/>
          <p:nvPr/>
        </p:nvSpPr>
        <p:spPr bwMode="white">
          <a:xfrm>
            <a:off x="8386667" y="3949516"/>
            <a:ext cx="373630" cy="26721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279A7A-3B29-9447-B55C-7B549DF4D2F3}"/>
              </a:ext>
            </a:extLst>
          </p:cNvPr>
          <p:cNvSpPr/>
          <p:nvPr/>
        </p:nvSpPr>
        <p:spPr bwMode="white">
          <a:xfrm>
            <a:off x="9672380" y="3968603"/>
            <a:ext cx="342858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168869-84D3-B55A-CCBA-8B3879ACA1C0}"/>
              </a:ext>
            </a:extLst>
          </p:cNvPr>
          <p:cNvSpPr/>
          <p:nvPr/>
        </p:nvSpPr>
        <p:spPr bwMode="white">
          <a:xfrm>
            <a:off x="1272380" y="4789328"/>
            <a:ext cx="359125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CF8F29-0B7F-9EFD-DCD5-159721596B86}"/>
              </a:ext>
            </a:extLst>
          </p:cNvPr>
          <p:cNvSpPr/>
          <p:nvPr/>
        </p:nvSpPr>
        <p:spPr bwMode="white">
          <a:xfrm>
            <a:off x="2224761" y="4798872"/>
            <a:ext cx="390476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9C7E7A-B893-539D-453C-FD9674289818}"/>
              </a:ext>
            </a:extLst>
          </p:cNvPr>
          <p:cNvSpPr/>
          <p:nvPr/>
        </p:nvSpPr>
        <p:spPr bwMode="white">
          <a:xfrm>
            <a:off x="3053333" y="4808415"/>
            <a:ext cx="34285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91325B-F48B-00CC-5BD9-FE570A272184}"/>
              </a:ext>
            </a:extLst>
          </p:cNvPr>
          <p:cNvSpPr/>
          <p:nvPr/>
        </p:nvSpPr>
        <p:spPr bwMode="white">
          <a:xfrm>
            <a:off x="4558095" y="4798872"/>
            <a:ext cx="380952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149D36-AB05-C22A-A52A-493E6DBB1ECB}"/>
              </a:ext>
            </a:extLst>
          </p:cNvPr>
          <p:cNvSpPr/>
          <p:nvPr/>
        </p:nvSpPr>
        <p:spPr bwMode="white">
          <a:xfrm>
            <a:off x="5529523" y="4798872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A829BF-0DC6-E0E6-50C0-3C13C8193074}"/>
              </a:ext>
            </a:extLst>
          </p:cNvPr>
          <p:cNvSpPr/>
          <p:nvPr/>
        </p:nvSpPr>
        <p:spPr bwMode="white">
          <a:xfrm>
            <a:off x="6358095" y="4798872"/>
            <a:ext cx="390476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椭圆 18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5055536" y="3949516"/>
            <a:ext cx="390476" cy="343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5544379" y="3949516"/>
            <a:ext cx="390476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1" name="椭圆 20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5055536" y="4755916"/>
            <a:ext cx="390476" cy="343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8844150" y="3935788"/>
            <a:ext cx="390476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3" name="椭圆 22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1734285" y="3920876"/>
            <a:ext cx="390476" cy="343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4" name="椭圆 23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1758475" y="4762043"/>
            <a:ext cx="390476" cy="343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A91325B-F48B-00CC-5BD9-FE570A272184}"/>
              </a:ext>
            </a:extLst>
          </p:cNvPr>
          <p:cNvSpPr/>
          <p:nvPr/>
        </p:nvSpPr>
        <p:spPr bwMode="white">
          <a:xfrm>
            <a:off x="7857715" y="4798871"/>
            <a:ext cx="380952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F149D36-AB05-C22A-A52A-493E6DBB1ECB}"/>
              </a:ext>
            </a:extLst>
          </p:cNvPr>
          <p:cNvSpPr/>
          <p:nvPr/>
        </p:nvSpPr>
        <p:spPr bwMode="white">
          <a:xfrm>
            <a:off x="8838287" y="4798871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4A829BF-0DC6-E0E6-50C0-3C13C8193074}"/>
              </a:ext>
            </a:extLst>
          </p:cNvPr>
          <p:cNvSpPr/>
          <p:nvPr/>
        </p:nvSpPr>
        <p:spPr bwMode="white">
          <a:xfrm>
            <a:off x="9666859" y="4798871"/>
            <a:ext cx="390476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椭圆 27">
            <a:extLst>
              <a:ext uri="{FF2B5EF4-FFF2-40B4-BE49-F238E27FC236}">
                <a16:creationId xmlns:a16="http://schemas.microsoft.com/office/drawing/2014/main" id="{6E606887-B242-A7C7-73C6-BCE33C6E1A86}"/>
              </a:ext>
            </a:extLst>
          </p:cNvPr>
          <p:cNvSpPr/>
          <p:nvPr/>
        </p:nvSpPr>
        <p:spPr bwMode="white">
          <a:xfrm>
            <a:off x="8346012" y="4755915"/>
            <a:ext cx="390476" cy="343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9" name="圆角矩形 28">
            <a:extLst>
              <a:ext uri="{FF2B5EF4-FFF2-40B4-BE49-F238E27FC236}">
                <a16:creationId xmlns:a16="http://schemas.microsoft.com/office/drawing/2014/main" id="{64A829BF-0DC6-E0E6-50C0-3C13C8193074}"/>
              </a:ext>
            </a:extLst>
          </p:cNvPr>
          <p:cNvSpPr/>
          <p:nvPr/>
        </p:nvSpPr>
        <p:spPr bwMode="white">
          <a:xfrm>
            <a:off x="7689320" y="4562840"/>
            <a:ext cx="2551960" cy="725936"/>
          </a:xfrm>
          <a:prstGeom prst="roundRect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7C3F2-D073-4C71-79EC-803567F628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7B7F1F-7C97-A678-8723-2D4E4563EDDB}"/>
              </a:ext>
            </a:extLst>
          </p:cNvPr>
          <p:cNvSpPr/>
          <p:nvPr/>
        </p:nvSpPr>
        <p:spPr bwMode="white">
          <a:xfrm>
            <a:off x="1967619" y="2010907"/>
            <a:ext cx="371428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DB24A3-D98A-00EB-AF0D-ADEF9D6BDA13}"/>
              </a:ext>
            </a:extLst>
          </p:cNvPr>
          <p:cNvSpPr/>
          <p:nvPr/>
        </p:nvSpPr>
        <p:spPr bwMode="white">
          <a:xfrm>
            <a:off x="7862857" y="2010907"/>
            <a:ext cx="400000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7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