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143" y="3095666"/>
            <a:ext cx="5685714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B97FC-0F4E-E5AC-0C87-F15AC51137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583A2-0B1C-7E64-263F-A10F53A1EABF}"/>
              </a:ext>
            </a:extLst>
          </p:cNvPr>
          <p:cNvSpPr/>
          <p:nvPr/>
        </p:nvSpPr>
        <p:spPr bwMode="white">
          <a:xfrm>
            <a:off x="1681904" y="3343452"/>
            <a:ext cx="238095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18C680-EEF2-DED2-CBEB-56CF1720C256}"/>
              </a:ext>
            </a:extLst>
          </p:cNvPr>
          <p:cNvSpPr/>
          <p:nvPr/>
        </p:nvSpPr>
        <p:spPr bwMode="white">
          <a:xfrm>
            <a:off x="3824761" y="3352976"/>
            <a:ext cx="228571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4331B3-2D99-AF62-446E-37E73994D065}"/>
              </a:ext>
            </a:extLst>
          </p:cNvPr>
          <p:cNvSpPr/>
          <p:nvPr/>
        </p:nvSpPr>
        <p:spPr bwMode="white">
          <a:xfrm>
            <a:off x="5053333" y="3352976"/>
            <a:ext cx="228571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850D46-DDB0-19F4-0656-A0CFAE55EFB4}"/>
              </a:ext>
            </a:extLst>
          </p:cNvPr>
          <p:cNvSpPr/>
          <p:nvPr/>
        </p:nvSpPr>
        <p:spPr bwMode="white">
          <a:xfrm>
            <a:off x="7196190" y="3343452"/>
            <a:ext cx="228572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DCB902-F256-2AA0-7E55-73064EB33E04}"/>
              </a:ext>
            </a:extLst>
          </p:cNvPr>
          <p:cNvSpPr/>
          <p:nvPr/>
        </p:nvSpPr>
        <p:spPr bwMode="white">
          <a:xfrm>
            <a:off x="8434285" y="3343452"/>
            <a:ext cx="219047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DABC2A-3967-13AB-74E5-7F991898B088}"/>
              </a:ext>
            </a:extLst>
          </p:cNvPr>
          <p:cNvSpPr/>
          <p:nvPr/>
        </p:nvSpPr>
        <p:spPr bwMode="white">
          <a:xfrm>
            <a:off x="10577142" y="3343452"/>
            <a:ext cx="219047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BD9E9B-F913-0DF2-465B-26937D443E39}"/>
              </a:ext>
            </a:extLst>
          </p:cNvPr>
          <p:cNvSpPr/>
          <p:nvPr/>
        </p:nvSpPr>
        <p:spPr bwMode="white">
          <a:xfrm>
            <a:off x="2767619" y="3972029"/>
            <a:ext cx="400000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495B52-058C-F051-A7F6-2BBA659EAE80}"/>
              </a:ext>
            </a:extLst>
          </p:cNvPr>
          <p:cNvSpPr/>
          <p:nvPr/>
        </p:nvSpPr>
        <p:spPr bwMode="white">
          <a:xfrm>
            <a:off x="6139047" y="3981553"/>
            <a:ext cx="400000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FE5BFF-4383-0F36-EF60-BC1B7FB3CBF8}"/>
              </a:ext>
            </a:extLst>
          </p:cNvPr>
          <p:cNvSpPr/>
          <p:nvPr/>
        </p:nvSpPr>
        <p:spPr bwMode="white">
          <a:xfrm>
            <a:off x="9520000" y="3972029"/>
            <a:ext cx="390476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97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9EB04-5748-A3E7-A5CF-D06468F8B7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FD157F-C8BB-07ED-F9B2-F89356973547}"/>
              </a:ext>
            </a:extLst>
          </p:cNvPr>
          <p:cNvSpPr/>
          <p:nvPr/>
        </p:nvSpPr>
        <p:spPr bwMode="white">
          <a:xfrm>
            <a:off x="2720000" y="4301802"/>
            <a:ext cx="400000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C23DCBFC-A324-A6D4-1FA3-661541CF50FC}"/>
              </a:ext>
            </a:extLst>
          </p:cNvPr>
          <p:cNvSpPr/>
          <p:nvPr/>
        </p:nvSpPr>
        <p:spPr bwMode="white">
          <a:xfrm>
            <a:off x="3635045" y="4274370"/>
            <a:ext cx="371428" cy="35133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6C3623-5E1B-7CCC-B432-E16C6074A0D6}"/>
              </a:ext>
            </a:extLst>
          </p:cNvPr>
          <p:cNvSpPr/>
          <p:nvPr/>
        </p:nvSpPr>
        <p:spPr bwMode="white">
          <a:xfrm>
            <a:off x="4567619" y="4301802"/>
            <a:ext cx="400000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DDC310E0-6D63-5CA6-5A75-451EDB590648}"/>
              </a:ext>
            </a:extLst>
          </p:cNvPr>
          <p:cNvSpPr/>
          <p:nvPr/>
        </p:nvSpPr>
        <p:spPr bwMode="white">
          <a:xfrm>
            <a:off x="9033146" y="4274766"/>
            <a:ext cx="371428" cy="34179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8020" y="2412755"/>
            <a:ext cx="4374868" cy="151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87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69711-B122-B9DD-76E0-274F0242DA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89A8C5-2B76-B6F4-1049-2010844A5818}"/>
              </a:ext>
            </a:extLst>
          </p:cNvPr>
          <p:cNvSpPr/>
          <p:nvPr/>
        </p:nvSpPr>
        <p:spPr bwMode="white">
          <a:xfrm>
            <a:off x="1767619" y="2602867"/>
            <a:ext cx="352380" cy="27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90EDB3-8B18-216D-B5C5-1594F8D1E369}"/>
              </a:ext>
            </a:extLst>
          </p:cNvPr>
          <p:cNvSpPr/>
          <p:nvPr/>
        </p:nvSpPr>
        <p:spPr bwMode="white">
          <a:xfrm>
            <a:off x="8329523" y="2612404"/>
            <a:ext cx="323809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9148687-1A95-9AC1-3AA1-4EDEE58D04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89266"/>
            <a:ext cx="10800000" cy="238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FD0FD4-0B58-CD63-B543-D121A19D1D93}"/>
              </a:ext>
            </a:extLst>
          </p:cNvPr>
          <p:cNvSpPr/>
          <p:nvPr/>
        </p:nvSpPr>
        <p:spPr bwMode="white">
          <a:xfrm>
            <a:off x="6072380" y="4150074"/>
            <a:ext cx="342857" cy="21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1DE4E2-560B-4637-8FB3-9B5E1B94CC88}"/>
              </a:ext>
            </a:extLst>
          </p:cNvPr>
          <p:cNvSpPr/>
          <p:nvPr/>
        </p:nvSpPr>
        <p:spPr bwMode="white">
          <a:xfrm>
            <a:off x="7358095" y="4150074"/>
            <a:ext cx="352380" cy="21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C21BCF-6E23-44D2-9450-5A41D71277A2}"/>
              </a:ext>
            </a:extLst>
          </p:cNvPr>
          <p:cNvSpPr/>
          <p:nvPr/>
        </p:nvSpPr>
        <p:spPr bwMode="white">
          <a:xfrm>
            <a:off x="8653333" y="4150074"/>
            <a:ext cx="352380" cy="21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824776-8B76-CE32-09F9-01FAA07B92E8}"/>
              </a:ext>
            </a:extLst>
          </p:cNvPr>
          <p:cNvSpPr/>
          <p:nvPr/>
        </p:nvSpPr>
        <p:spPr bwMode="white">
          <a:xfrm>
            <a:off x="6053333" y="4943291"/>
            <a:ext cx="352380" cy="21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648DEC-60BA-3481-73AF-2B5A33C69FB0}"/>
              </a:ext>
            </a:extLst>
          </p:cNvPr>
          <p:cNvSpPr/>
          <p:nvPr/>
        </p:nvSpPr>
        <p:spPr bwMode="white">
          <a:xfrm>
            <a:off x="7358095" y="4943291"/>
            <a:ext cx="352380" cy="21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88D718-B9DE-1C5E-05E6-106EE4D7D5BD}"/>
              </a:ext>
            </a:extLst>
          </p:cNvPr>
          <p:cNvSpPr/>
          <p:nvPr/>
        </p:nvSpPr>
        <p:spPr bwMode="white">
          <a:xfrm>
            <a:off x="8643809" y="4943291"/>
            <a:ext cx="342857" cy="21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07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5F73F-CCE5-CC8D-69E3-E85C4A7427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80534"/>
          <a:stretch/>
        </p:blipFill>
        <p:spPr>
          <a:xfrm>
            <a:off x="8832304" y="1730110"/>
            <a:ext cx="1557574" cy="22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2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2023-12-15T13:31:49Z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