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2" r:id="rId13"/>
    <p:sldId id="331" r:id="rId14"/>
    <p:sldId id="330" r:id="rId15"/>
    <p:sldId id="328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F2D16-CE1C-9FC0-64BD-4A26AC9D2B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299988" y="2852936"/>
            <a:ext cx="5592024" cy="94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B204A-6B31-D94B-CFC5-5179818936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27" b="82525"/>
          <a:stretch/>
        </p:blipFill>
        <p:spPr>
          <a:xfrm>
            <a:off x="720000" y="972000"/>
            <a:ext cx="407448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96" y="1345545"/>
            <a:ext cx="9504932" cy="282288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2063552" y="2492896"/>
            <a:ext cx="4824536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063552" y="2132856"/>
            <a:ext cx="2160240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475820" y="2276872"/>
            <a:ext cx="4716524" cy="102017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916716" y="2028487"/>
            <a:ext cx="2203620" cy="126855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2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41316-FC70-0626-F5A6-6D0754421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6DF2CF-A314-1233-3E35-B48AEA2C9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>
          <a:xfrm>
            <a:off x="2471896" y="2852936"/>
            <a:ext cx="7248208" cy="297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896" y="3119761"/>
            <a:ext cx="7099242" cy="24245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8366CB7-D586-F20C-98B1-2E57133A75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77"/>
          <a:stretch/>
        </p:blipFill>
        <p:spPr>
          <a:xfrm>
            <a:off x="1406072" y="5949280"/>
            <a:ext cx="2097640" cy="682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B0D0E8-F1E3-90FC-3B09-6AED8CBCF764}"/>
              </a:ext>
            </a:extLst>
          </p:cNvPr>
          <p:cNvSpPr/>
          <p:nvPr/>
        </p:nvSpPr>
        <p:spPr bwMode="white">
          <a:xfrm>
            <a:off x="1367976" y="6083847"/>
            <a:ext cx="1923809" cy="30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5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B28B1-57A3-31DA-D04A-03CA27D8CA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8884"/>
          <a:stretch/>
        </p:blipFill>
        <p:spPr>
          <a:xfrm>
            <a:off x="1317184" y="1988840"/>
            <a:ext cx="1728192" cy="15301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6290" r="40034"/>
          <a:stretch/>
        </p:blipFill>
        <p:spPr>
          <a:xfrm>
            <a:off x="4223792" y="1988840"/>
            <a:ext cx="1944216" cy="15301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72148"/>
          <a:stretch/>
        </p:blipFill>
        <p:spPr>
          <a:xfrm>
            <a:off x="7176120" y="1988840"/>
            <a:ext cx="2279436" cy="153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8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B3F49-C497-22CA-8750-6C4B7B8C3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A2319-1DA8-D3D6-B8C6-29B909642897}"/>
              </a:ext>
            </a:extLst>
          </p:cNvPr>
          <p:cNvSpPr/>
          <p:nvPr/>
        </p:nvSpPr>
        <p:spPr bwMode="white">
          <a:xfrm>
            <a:off x="5977142" y="1860058"/>
            <a:ext cx="542857" cy="42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E4A22-03A9-B353-2BE1-F6BAD1D6DE66}"/>
              </a:ext>
            </a:extLst>
          </p:cNvPr>
          <p:cNvSpPr/>
          <p:nvPr/>
        </p:nvSpPr>
        <p:spPr bwMode="white">
          <a:xfrm>
            <a:off x="7243809" y="1860058"/>
            <a:ext cx="542857" cy="42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036C7A-4CCC-706F-3D4C-805EB47816C4}"/>
              </a:ext>
            </a:extLst>
          </p:cNvPr>
          <p:cNvSpPr/>
          <p:nvPr/>
        </p:nvSpPr>
        <p:spPr bwMode="white">
          <a:xfrm>
            <a:off x="8520000" y="1850509"/>
            <a:ext cx="485714" cy="42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7956D-42B8-454B-EBB3-EF43C5E7D61A}"/>
              </a:ext>
            </a:extLst>
          </p:cNvPr>
          <p:cNvSpPr/>
          <p:nvPr/>
        </p:nvSpPr>
        <p:spPr bwMode="white">
          <a:xfrm>
            <a:off x="6053333" y="2795861"/>
            <a:ext cx="523809" cy="4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F09FED-C8D0-67FA-5719-FC7FC2ABE3A0}"/>
              </a:ext>
            </a:extLst>
          </p:cNvPr>
          <p:cNvSpPr/>
          <p:nvPr/>
        </p:nvSpPr>
        <p:spPr bwMode="white">
          <a:xfrm>
            <a:off x="7300952" y="2795861"/>
            <a:ext cx="514285" cy="4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894A99-9199-88C2-B385-7ACAB7CE2301}"/>
              </a:ext>
            </a:extLst>
          </p:cNvPr>
          <p:cNvSpPr/>
          <p:nvPr/>
        </p:nvSpPr>
        <p:spPr bwMode="white">
          <a:xfrm>
            <a:off x="8539047" y="2795861"/>
            <a:ext cx="514285" cy="4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5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757B2-93B7-06D6-3E44-76B00EC8E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1B0911-1CB6-4AF0-1C8F-F4246FEC2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/>
        </p:blipFill>
        <p:spPr>
          <a:xfrm>
            <a:off x="1787820" y="1722871"/>
            <a:ext cx="8616360" cy="341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55855" b="54299"/>
          <a:stretch/>
        </p:blipFill>
        <p:spPr>
          <a:xfrm>
            <a:off x="1763782" y="1851153"/>
            <a:ext cx="3756154" cy="1433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52608" b="52004"/>
          <a:stretch/>
        </p:blipFill>
        <p:spPr>
          <a:xfrm>
            <a:off x="6240016" y="1851153"/>
            <a:ext cx="4032448" cy="15058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2586" r="56701"/>
          <a:stretch/>
        </p:blipFill>
        <p:spPr>
          <a:xfrm>
            <a:off x="1763782" y="3501007"/>
            <a:ext cx="3684146" cy="14875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53454" t="50291"/>
          <a:stretch/>
        </p:blipFill>
        <p:spPr>
          <a:xfrm>
            <a:off x="6312024" y="3428999"/>
            <a:ext cx="3960440" cy="155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7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D9781-F363-1E08-4491-CFB7BF7871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AF2EA-A934-7553-7E9A-8137F93A4F00}"/>
              </a:ext>
            </a:extLst>
          </p:cNvPr>
          <p:cNvSpPr/>
          <p:nvPr/>
        </p:nvSpPr>
        <p:spPr bwMode="white">
          <a:xfrm>
            <a:off x="3529523" y="3779588"/>
            <a:ext cx="361904" cy="30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057139-1CBA-AE70-F26C-CEEC92A0FFFD}"/>
              </a:ext>
            </a:extLst>
          </p:cNvPr>
          <p:cNvSpPr/>
          <p:nvPr/>
        </p:nvSpPr>
        <p:spPr bwMode="white">
          <a:xfrm>
            <a:off x="7386666" y="3779588"/>
            <a:ext cx="323809" cy="27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CA23D-FEFB-2A31-9C5F-FB7F0E82D0CD}"/>
              </a:ext>
            </a:extLst>
          </p:cNvPr>
          <p:cNvSpPr/>
          <p:nvPr/>
        </p:nvSpPr>
        <p:spPr bwMode="white">
          <a:xfrm>
            <a:off x="10472380" y="3770039"/>
            <a:ext cx="342858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9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EAB69-928D-7A2C-2B94-7DF4ED1C2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69131-BF7E-0898-39D4-8D21659A54C9}"/>
              </a:ext>
            </a:extLst>
          </p:cNvPr>
          <p:cNvSpPr/>
          <p:nvPr/>
        </p:nvSpPr>
        <p:spPr bwMode="white">
          <a:xfrm>
            <a:off x="8043809" y="2117869"/>
            <a:ext cx="228571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3AEBA3-C401-ED4B-76CA-CD2E25CBE6A4}"/>
              </a:ext>
            </a:extLst>
          </p:cNvPr>
          <p:cNvSpPr/>
          <p:nvPr/>
        </p:nvSpPr>
        <p:spPr bwMode="white">
          <a:xfrm>
            <a:off x="10177142" y="2117869"/>
            <a:ext cx="247619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FD6C11-6434-9399-3643-75CCBA7F1558}"/>
              </a:ext>
            </a:extLst>
          </p:cNvPr>
          <p:cNvSpPr/>
          <p:nvPr/>
        </p:nvSpPr>
        <p:spPr bwMode="white">
          <a:xfrm>
            <a:off x="7005714" y="2919977"/>
            <a:ext cx="228572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C51B28-C500-2646-71D8-58096D4037C8}"/>
              </a:ext>
            </a:extLst>
          </p:cNvPr>
          <p:cNvSpPr/>
          <p:nvPr/>
        </p:nvSpPr>
        <p:spPr bwMode="white">
          <a:xfrm>
            <a:off x="9662857" y="2919977"/>
            <a:ext cx="238094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BD6852D-4800-4CA7-8CC8-2B1194183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45024"/>
            <a:ext cx="10800000" cy="244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16DFC3-F560-5CF3-B983-4C23BA42FE19}"/>
              </a:ext>
            </a:extLst>
          </p:cNvPr>
          <p:cNvSpPr/>
          <p:nvPr/>
        </p:nvSpPr>
        <p:spPr bwMode="white">
          <a:xfrm>
            <a:off x="7004797" y="4438107"/>
            <a:ext cx="228571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D3FDC-C2E3-5B76-394A-9DD23B1217EF}"/>
              </a:ext>
            </a:extLst>
          </p:cNvPr>
          <p:cNvSpPr/>
          <p:nvPr/>
        </p:nvSpPr>
        <p:spPr bwMode="white">
          <a:xfrm>
            <a:off x="9614321" y="4438107"/>
            <a:ext cx="238095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F323D9-BDF4-78DB-2353-AA2D0C7491AE}"/>
              </a:ext>
            </a:extLst>
          </p:cNvPr>
          <p:cNvSpPr/>
          <p:nvPr/>
        </p:nvSpPr>
        <p:spPr bwMode="white">
          <a:xfrm>
            <a:off x="5414321" y="5240745"/>
            <a:ext cx="161904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A06433-4985-F352-CAED-4FD60B33C378}"/>
              </a:ext>
            </a:extLst>
          </p:cNvPr>
          <p:cNvSpPr/>
          <p:nvPr/>
        </p:nvSpPr>
        <p:spPr bwMode="white">
          <a:xfrm>
            <a:off x="7880987" y="5240745"/>
            <a:ext cx="228571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08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2C97B-C32F-C4DA-DBC0-3EA93413C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70395-C960-3166-96E8-785A08139D29}"/>
              </a:ext>
            </a:extLst>
          </p:cNvPr>
          <p:cNvSpPr/>
          <p:nvPr/>
        </p:nvSpPr>
        <p:spPr bwMode="white">
          <a:xfrm>
            <a:off x="1948571" y="2795217"/>
            <a:ext cx="238095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043018-8DD8-9C8E-3FD6-AB277BB682FF}"/>
              </a:ext>
            </a:extLst>
          </p:cNvPr>
          <p:cNvSpPr/>
          <p:nvPr/>
        </p:nvSpPr>
        <p:spPr bwMode="white">
          <a:xfrm>
            <a:off x="5720000" y="2795217"/>
            <a:ext cx="238095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6C884B-26D8-3435-D51F-340C06CBC096}"/>
              </a:ext>
            </a:extLst>
          </p:cNvPr>
          <p:cNvSpPr/>
          <p:nvPr/>
        </p:nvSpPr>
        <p:spPr bwMode="white">
          <a:xfrm>
            <a:off x="8405714" y="2795217"/>
            <a:ext cx="247619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0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3C569-4ABB-02D2-9B26-C0AEF92F5D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8AD90-2859-3343-3FF9-ADDFD53DAAE6}"/>
              </a:ext>
            </a:extLst>
          </p:cNvPr>
          <p:cNvSpPr/>
          <p:nvPr/>
        </p:nvSpPr>
        <p:spPr bwMode="white">
          <a:xfrm>
            <a:off x="4577142" y="2248758"/>
            <a:ext cx="723809" cy="2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C6248-EB4E-2E86-8AB2-86C566ED657D}"/>
              </a:ext>
            </a:extLst>
          </p:cNvPr>
          <p:cNvSpPr/>
          <p:nvPr/>
        </p:nvSpPr>
        <p:spPr bwMode="white">
          <a:xfrm>
            <a:off x="10091428" y="2267814"/>
            <a:ext cx="733333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6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3A5DC-8253-F7CB-F230-A86B23763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C1151-3404-7D00-C7C3-F1461E31536D}"/>
              </a:ext>
            </a:extLst>
          </p:cNvPr>
          <p:cNvSpPr/>
          <p:nvPr/>
        </p:nvSpPr>
        <p:spPr bwMode="white">
          <a:xfrm>
            <a:off x="6500952" y="1143621"/>
            <a:ext cx="723809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4701B7-19A9-F5D4-4AE8-3A3C281E5338}"/>
              </a:ext>
            </a:extLst>
          </p:cNvPr>
          <p:cNvSpPr/>
          <p:nvPr/>
        </p:nvSpPr>
        <p:spPr bwMode="white">
          <a:xfrm>
            <a:off x="1634285" y="2211497"/>
            <a:ext cx="657142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8C1A6B-CF79-D7CC-F4AC-C306126D44F6}"/>
              </a:ext>
            </a:extLst>
          </p:cNvPr>
          <p:cNvSpPr/>
          <p:nvPr/>
        </p:nvSpPr>
        <p:spPr bwMode="white">
          <a:xfrm>
            <a:off x="6453333" y="2230566"/>
            <a:ext cx="1457142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D228E5-879D-6381-3F76-7B514B56FAE5}"/>
              </a:ext>
            </a:extLst>
          </p:cNvPr>
          <p:cNvSpPr/>
          <p:nvPr/>
        </p:nvSpPr>
        <p:spPr bwMode="white">
          <a:xfrm>
            <a:off x="5548571" y="2955195"/>
            <a:ext cx="238095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87559-54C5-8C86-C6C9-EA4F9D8687A6}"/>
              </a:ext>
            </a:extLst>
          </p:cNvPr>
          <p:cNvSpPr/>
          <p:nvPr/>
        </p:nvSpPr>
        <p:spPr bwMode="white">
          <a:xfrm>
            <a:off x="4605714" y="3632152"/>
            <a:ext cx="400000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7B909-4017-1C63-6661-11CE84DBFB02}"/>
              </a:ext>
            </a:extLst>
          </p:cNvPr>
          <p:cNvSpPr/>
          <p:nvPr/>
        </p:nvSpPr>
        <p:spPr bwMode="white">
          <a:xfrm>
            <a:off x="6872380" y="3632152"/>
            <a:ext cx="409523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FA5548-2B4B-641F-F96E-25F9181D1FC5}"/>
              </a:ext>
            </a:extLst>
          </p:cNvPr>
          <p:cNvSpPr/>
          <p:nvPr/>
        </p:nvSpPr>
        <p:spPr bwMode="white">
          <a:xfrm>
            <a:off x="1948571" y="4347246"/>
            <a:ext cx="409523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ECB4D9-7EDF-379E-E633-5C53B4446F51}"/>
              </a:ext>
            </a:extLst>
          </p:cNvPr>
          <p:cNvSpPr/>
          <p:nvPr/>
        </p:nvSpPr>
        <p:spPr bwMode="white">
          <a:xfrm>
            <a:off x="4110476" y="4347246"/>
            <a:ext cx="400000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8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92B7-6834-1FA9-61D4-78BA85FE8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79F3D-B06C-8F29-D8EA-3AEA6911B151}"/>
              </a:ext>
            </a:extLst>
          </p:cNvPr>
          <p:cNvSpPr/>
          <p:nvPr/>
        </p:nvSpPr>
        <p:spPr bwMode="white">
          <a:xfrm>
            <a:off x="9072380" y="1524920"/>
            <a:ext cx="714285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64823-9961-8EFB-4A49-99AFAAC023BE}"/>
              </a:ext>
            </a:extLst>
          </p:cNvPr>
          <p:cNvSpPr/>
          <p:nvPr/>
        </p:nvSpPr>
        <p:spPr bwMode="white">
          <a:xfrm>
            <a:off x="9091428" y="2220837"/>
            <a:ext cx="657142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EF955CB-04B1-BF49-EB49-B63C78B5A7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33198"/>
            <a:ext cx="10800000" cy="243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B99096-0E88-49BB-4304-57B7FCA58A94}"/>
              </a:ext>
            </a:extLst>
          </p:cNvPr>
          <p:cNvSpPr/>
          <p:nvPr/>
        </p:nvSpPr>
        <p:spPr bwMode="white">
          <a:xfrm>
            <a:off x="2310476" y="4816606"/>
            <a:ext cx="400000" cy="34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DD5992-D800-797A-0390-EC1E6D9A1873}"/>
              </a:ext>
            </a:extLst>
          </p:cNvPr>
          <p:cNvSpPr/>
          <p:nvPr/>
        </p:nvSpPr>
        <p:spPr bwMode="white">
          <a:xfrm>
            <a:off x="4100952" y="4816606"/>
            <a:ext cx="409523" cy="34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7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0D4B4-8487-2E92-B189-C5E1D4CE4E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CB08E1-3766-FC29-8FD9-71A096C874D5}"/>
              </a:ext>
            </a:extLst>
          </p:cNvPr>
          <p:cNvSpPr/>
          <p:nvPr/>
        </p:nvSpPr>
        <p:spPr bwMode="white">
          <a:xfrm>
            <a:off x="7834285" y="1277812"/>
            <a:ext cx="209523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37F67-C158-FB17-C925-A6E51AD23D64}"/>
              </a:ext>
            </a:extLst>
          </p:cNvPr>
          <p:cNvSpPr/>
          <p:nvPr/>
        </p:nvSpPr>
        <p:spPr bwMode="white">
          <a:xfrm>
            <a:off x="4786666" y="1994559"/>
            <a:ext cx="1485714" cy="25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944CB-3FAE-6621-F92A-9A91C2495630}"/>
              </a:ext>
            </a:extLst>
          </p:cNvPr>
          <p:cNvSpPr/>
          <p:nvPr/>
        </p:nvSpPr>
        <p:spPr bwMode="white">
          <a:xfrm>
            <a:off x="9205714" y="1994559"/>
            <a:ext cx="152380" cy="2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C5C5C-3084-91FD-A95C-E866A4C9B64D}"/>
              </a:ext>
            </a:extLst>
          </p:cNvPr>
          <p:cNvSpPr/>
          <p:nvPr/>
        </p:nvSpPr>
        <p:spPr bwMode="white">
          <a:xfrm>
            <a:off x="7767619" y="2701749"/>
            <a:ext cx="638095" cy="2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7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A3853-8931-2251-FCC3-E8AF21ABB2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60078-F1A6-3C26-782D-6B81CDB9F4A7}"/>
              </a:ext>
            </a:extLst>
          </p:cNvPr>
          <p:cNvSpPr/>
          <p:nvPr/>
        </p:nvSpPr>
        <p:spPr bwMode="white">
          <a:xfrm>
            <a:off x="5481904" y="1773837"/>
            <a:ext cx="409523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80A91-4900-8CD8-9A64-EEFA53C5ED8D}"/>
              </a:ext>
            </a:extLst>
          </p:cNvPr>
          <p:cNvSpPr/>
          <p:nvPr/>
        </p:nvSpPr>
        <p:spPr bwMode="white">
          <a:xfrm>
            <a:off x="8548571" y="3234327"/>
            <a:ext cx="371428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7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3363E-CA27-F865-46F8-8F95BFDA0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4BEDC-A72D-7F99-2A9C-32DB3DEC2764}"/>
              </a:ext>
            </a:extLst>
          </p:cNvPr>
          <p:cNvSpPr/>
          <p:nvPr/>
        </p:nvSpPr>
        <p:spPr bwMode="white">
          <a:xfrm>
            <a:off x="3929523" y="1191223"/>
            <a:ext cx="409523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38A1F0-AD9D-5756-E1C6-E929EF001DC3}"/>
              </a:ext>
            </a:extLst>
          </p:cNvPr>
          <p:cNvSpPr/>
          <p:nvPr/>
        </p:nvSpPr>
        <p:spPr bwMode="white">
          <a:xfrm>
            <a:off x="6596190" y="3173763"/>
            <a:ext cx="361904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3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B6D48-B644-0B18-4860-43C974121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C8C84-8C65-B521-412D-F91CF273D78E}"/>
              </a:ext>
            </a:extLst>
          </p:cNvPr>
          <p:cNvSpPr/>
          <p:nvPr/>
        </p:nvSpPr>
        <p:spPr bwMode="white">
          <a:xfrm>
            <a:off x="4005714" y="1793927"/>
            <a:ext cx="409523" cy="34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1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CF85A-9D4D-66F0-85F6-EC24EB01F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695562"/>
            <a:ext cx="7820292" cy="47194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2A0753-F6C5-40A5-EF4A-680E714E9F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72" b="89537"/>
          <a:stretch/>
        </p:blipFill>
        <p:spPr>
          <a:xfrm>
            <a:off x="734168" y="1556792"/>
            <a:ext cx="327056" cy="57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/>
        </p:nvCxnSpPr>
        <p:spPr>
          <a:xfrm>
            <a:off x="1919536" y="2708920"/>
            <a:ext cx="4176464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46048" y="2708920"/>
            <a:ext cx="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34280" y="2708920"/>
            <a:ext cx="2005936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063552" y="2708920"/>
            <a:ext cx="633092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67968" y="4437112"/>
            <a:ext cx="197808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063552" y="4437112"/>
            <a:ext cx="1882496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011848" y="4433688"/>
            <a:ext cx="1668328" cy="115555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011848" y="4433688"/>
            <a:ext cx="2244392" cy="12275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7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2023-12-15T12:34:06Z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