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8" r:id="rId7"/>
    <p:sldId id="336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98323B-0CF9-25F7-7F9C-E1DA595ABC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1"/>
          <a:stretch/>
        </p:blipFill>
        <p:spPr>
          <a:xfrm>
            <a:off x="3840048" y="2780928"/>
            <a:ext cx="4511904" cy="974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660C15-838A-235B-9854-0DA48761B4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5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F34A70-56A8-A574-18B8-769A440D773A}"/>
              </a:ext>
            </a:extLst>
          </p:cNvPr>
          <p:cNvSpPr/>
          <p:nvPr/>
        </p:nvSpPr>
        <p:spPr bwMode="white">
          <a:xfrm>
            <a:off x="5424761" y="3653307"/>
            <a:ext cx="247619" cy="25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F8BF4A-3800-360C-7EF0-8FAE99C25A09}"/>
              </a:ext>
            </a:extLst>
          </p:cNvPr>
          <p:cNvSpPr/>
          <p:nvPr/>
        </p:nvSpPr>
        <p:spPr bwMode="white">
          <a:xfrm>
            <a:off x="7034285" y="3653307"/>
            <a:ext cx="228572" cy="25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6188F7-6394-9DC4-50CF-2245F87024D2}"/>
              </a:ext>
            </a:extLst>
          </p:cNvPr>
          <p:cNvSpPr/>
          <p:nvPr/>
        </p:nvSpPr>
        <p:spPr bwMode="white">
          <a:xfrm>
            <a:off x="8643809" y="3662849"/>
            <a:ext cx="228571" cy="24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2B44C5-FD02-69E8-8D99-BE7BA85D7C45}"/>
              </a:ext>
            </a:extLst>
          </p:cNvPr>
          <p:cNvSpPr/>
          <p:nvPr/>
        </p:nvSpPr>
        <p:spPr bwMode="white">
          <a:xfrm>
            <a:off x="10253333" y="3653307"/>
            <a:ext cx="228571" cy="25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03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7F75F8-D652-2E16-74E3-0E094B2A66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63587"/>
          <a:stretch/>
        </p:blipFill>
        <p:spPr>
          <a:xfrm>
            <a:off x="6960096" y="1772816"/>
            <a:ext cx="2928320" cy="211529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7896200" y="2204864"/>
            <a:ext cx="1296144" cy="57606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896200" y="2777912"/>
            <a:ext cx="1368152" cy="57908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824192" y="2281064"/>
            <a:ext cx="1368152" cy="107291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6799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094C63-1488-0385-91A4-616B5956BA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9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96528E-7FEB-B168-FC51-71F9C82E778E}"/>
              </a:ext>
            </a:extLst>
          </p:cNvPr>
          <p:cNvSpPr/>
          <p:nvPr/>
        </p:nvSpPr>
        <p:spPr bwMode="white">
          <a:xfrm>
            <a:off x="1662857" y="3191073"/>
            <a:ext cx="400695" cy="28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AB2D8C-6F0A-12E9-4F1F-A9A2C538FED9}"/>
              </a:ext>
            </a:extLst>
          </p:cNvPr>
          <p:cNvSpPr/>
          <p:nvPr/>
        </p:nvSpPr>
        <p:spPr bwMode="white">
          <a:xfrm>
            <a:off x="3558095" y="3210121"/>
            <a:ext cx="419047" cy="25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12C095-0CE0-5B12-A893-06824383DDFB}"/>
              </a:ext>
            </a:extLst>
          </p:cNvPr>
          <p:cNvSpPr/>
          <p:nvPr/>
        </p:nvSpPr>
        <p:spPr bwMode="white">
          <a:xfrm>
            <a:off x="7120000" y="3210121"/>
            <a:ext cx="416160" cy="25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162E44-F20C-28F1-B254-5D7705CC7A14}"/>
              </a:ext>
            </a:extLst>
          </p:cNvPr>
          <p:cNvSpPr/>
          <p:nvPr/>
        </p:nvSpPr>
        <p:spPr bwMode="white">
          <a:xfrm>
            <a:off x="8167619" y="3210121"/>
            <a:ext cx="390476" cy="25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0542EE-DA40-56B5-5EDB-A902679207EC}"/>
              </a:ext>
            </a:extLst>
          </p:cNvPr>
          <p:cNvSpPr/>
          <p:nvPr/>
        </p:nvSpPr>
        <p:spPr bwMode="white">
          <a:xfrm>
            <a:off x="9043809" y="3210121"/>
            <a:ext cx="390476" cy="25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D43039-6E8C-6489-C049-5B8D7FD94816}"/>
              </a:ext>
            </a:extLst>
          </p:cNvPr>
          <p:cNvSpPr/>
          <p:nvPr/>
        </p:nvSpPr>
        <p:spPr bwMode="white">
          <a:xfrm>
            <a:off x="9967619" y="3229168"/>
            <a:ext cx="352380" cy="276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C696528E-7FEB-B168-FC51-71F9C82E778E}"/>
              </a:ext>
            </a:extLst>
          </p:cNvPr>
          <p:cNvSpPr/>
          <p:nvPr/>
        </p:nvSpPr>
        <p:spPr bwMode="white">
          <a:xfrm>
            <a:off x="2176447" y="3208981"/>
            <a:ext cx="400695" cy="285717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696528E-7FEB-B168-FC51-71F9C82E778E}"/>
              </a:ext>
            </a:extLst>
          </p:cNvPr>
          <p:cNvSpPr/>
          <p:nvPr/>
        </p:nvSpPr>
        <p:spPr bwMode="white">
          <a:xfrm>
            <a:off x="2725778" y="3191073"/>
            <a:ext cx="400695" cy="28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>
            <a:extLst>
              <a:ext uri="{FF2B5EF4-FFF2-40B4-BE49-F238E27FC236}">
                <a16:creationId xmlns:a16="http://schemas.microsoft.com/office/drawing/2014/main" id="{C696528E-7FEB-B168-FC51-71F9C82E778E}"/>
              </a:ext>
            </a:extLst>
          </p:cNvPr>
          <p:cNvSpPr/>
          <p:nvPr/>
        </p:nvSpPr>
        <p:spPr bwMode="white">
          <a:xfrm>
            <a:off x="7643460" y="3204945"/>
            <a:ext cx="400695" cy="285717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60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AB126D-8BFA-7C3B-0142-154CF7AB91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1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0F4A02-3B7C-4A56-9B3F-F05922E0FAFF}"/>
              </a:ext>
            </a:extLst>
          </p:cNvPr>
          <p:cNvSpPr/>
          <p:nvPr/>
        </p:nvSpPr>
        <p:spPr bwMode="white">
          <a:xfrm>
            <a:off x="1596190" y="2499682"/>
            <a:ext cx="2238095" cy="27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3FBD5D-9EEC-E9F8-9EC5-8D7F981B00E0}"/>
              </a:ext>
            </a:extLst>
          </p:cNvPr>
          <p:cNvSpPr/>
          <p:nvPr/>
        </p:nvSpPr>
        <p:spPr bwMode="white">
          <a:xfrm>
            <a:off x="1605714" y="3129851"/>
            <a:ext cx="2904761" cy="28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C39F59-C18E-67C8-06CE-38A204F33F57}"/>
              </a:ext>
            </a:extLst>
          </p:cNvPr>
          <p:cNvSpPr/>
          <p:nvPr/>
        </p:nvSpPr>
        <p:spPr bwMode="white">
          <a:xfrm>
            <a:off x="1605714" y="3769568"/>
            <a:ext cx="1123809" cy="28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71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0EC9B0-9DF5-DDDF-FC34-34F5E2DE97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3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A13D27-435A-959E-CFC5-0400A1B0C6C3}"/>
              </a:ext>
            </a:extLst>
          </p:cNvPr>
          <p:cNvSpPr/>
          <p:nvPr/>
        </p:nvSpPr>
        <p:spPr bwMode="white">
          <a:xfrm>
            <a:off x="1043809" y="1783876"/>
            <a:ext cx="2247619" cy="27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C423F5-65D0-E7A4-9E90-C123AF48D6FC}"/>
              </a:ext>
            </a:extLst>
          </p:cNvPr>
          <p:cNvSpPr/>
          <p:nvPr/>
        </p:nvSpPr>
        <p:spPr bwMode="white">
          <a:xfrm>
            <a:off x="1062857" y="2423826"/>
            <a:ext cx="3342857" cy="29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42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C5759E-3A97-C4C1-D13C-0EBF340777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7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533FA8-4866-DF06-6B71-18E0BB5B42DE}"/>
              </a:ext>
            </a:extLst>
          </p:cNvPr>
          <p:cNvSpPr/>
          <p:nvPr/>
        </p:nvSpPr>
        <p:spPr bwMode="white">
          <a:xfrm>
            <a:off x="1577142" y="4195713"/>
            <a:ext cx="2247619" cy="2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396D49-4BB9-8650-48ED-130491F87DE2}"/>
              </a:ext>
            </a:extLst>
          </p:cNvPr>
          <p:cNvSpPr/>
          <p:nvPr/>
        </p:nvSpPr>
        <p:spPr bwMode="white">
          <a:xfrm>
            <a:off x="1596190" y="4834733"/>
            <a:ext cx="3666666" cy="2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05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7E9627-BECB-417E-79F3-12E54D3A83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3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FB09E4-808A-8F1D-A5DA-CA4F6B11536E}"/>
              </a:ext>
            </a:extLst>
          </p:cNvPr>
          <p:cNvSpPr/>
          <p:nvPr/>
        </p:nvSpPr>
        <p:spPr bwMode="white">
          <a:xfrm>
            <a:off x="1196190" y="1811017"/>
            <a:ext cx="2247619" cy="29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39E6C5-9534-5E26-F846-224F283EF761}"/>
              </a:ext>
            </a:extLst>
          </p:cNvPr>
          <p:cNvSpPr/>
          <p:nvPr/>
        </p:nvSpPr>
        <p:spPr bwMode="white">
          <a:xfrm>
            <a:off x="1215238" y="2440281"/>
            <a:ext cx="4304761" cy="31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3A497F7-C1FB-44A6-A507-1D691CED96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2976"/>
            <a:ext cx="10800000" cy="233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859FD6-4B2D-04B4-9227-8DB7D3DC1F42}"/>
              </a:ext>
            </a:extLst>
          </p:cNvPr>
          <p:cNvSpPr/>
          <p:nvPr/>
        </p:nvSpPr>
        <p:spPr bwMode="white">
          <a:xfrm>
            <a:off x="1224761" y="3937138"/>
            <a:ext cx="3361904" cy="2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234FAE-1317-63EF-D5CE-8A5273442822}"/>
              </a:ext>
            </a:extLst>
          </p:cNvPr>
          <p:cNvSpPr/>
          <p:nvPr/>
        </p:nvSpPr>
        <p:spPr bwMode="white">
          <a:xfrm>
            <a:off x="1196190" y="4575544"/>
            <a:ext cx="2247619" cy="2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EBA8F1-2E9F-D0A9-CF61-82EA095BA82C}"/>
              </a:ext>
            </a:extLst>
          </p:cNvPr>
          <p:cNvSpPr/>
          <p:nvPr/>
        </p:nvSpPr>
        <p:spPr bwMode="white">
          <a:xfrm>
            <a:off x="1215238" y="5157192"/>
            <a:ext cx="7329034" cy="51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69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3FC541-7144-AAD9-9A46-B2B3DF0D19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32A9B3-9603-1D3B-8A13-77BA42568C19}"/>
              </a:ext>
            </a:extLst>
          </p:cNvPr>
          <p:cNvSpPr/>
          <p:nvPr/>
        </p:nvSpPr>
        <p:spPr bwMode="white">
          <a:xfrm>
            <a:off x="3196190" y="4159071"/>
            <a:ext cx="409523" cy="25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9DE024-C60D-BAB7-6D81-16E4E664645C}"/>
              </a:ext>
            </a:extLst>
          </p:cNvPr>
          <p:cNvSpPr/>
          <p:nvPr/>
        </p:nvSpPr>
        <p:spPr bwMode="white">
          <a:xfrm>
            <a:off x="6777142" y="4159071"/>
            <a:ext cx="409523" cy="25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F3BF81-380D-6E13-3418-9BD243D4BB18}"/>
              </a:ext>
            </a:extLst>
          </p:cNvPr>
          <p:cNvSpPr/>
          <p:nvPr/>
        </p:nvSpPr>
        <p:spPr bwMode="white">
          <a:xfrm>
            <a:off x="9805714" y="4159071"/>
            <a:ext cx="419047" cy="25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828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A1CC20-C51C-F9F3-2C2E-074BB78DA8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9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66F3A5-A730-D509-0AA1-C9A6E646756C}"/>
              </a:ext>
            </a:extLst>
          </p:cNvPr>
          <p:cNvSpPr/>
          <p:nvPr/>
        </p:nvSpPr>
        <p:spPr bwMode="white">
          <a:xfrm>
            <a:off x="9710476" y="1162813"/>
            <a:ext cx="419048" cy="25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9D71C0-C7F1-A5D2-4333-64771DD8E7DF}"/>
              </a:ext>
            </a:extLst>
          </p:cNvPr>
          <p:cNvSpPr/>
          <p:nvPr/>
        </p:nvSpPr>
        <p:spPr bwMode="white">
          <a:xfrm>
            <a:off x="4805714" y="1830660"/>
            <a:ext cx="409523" cy="25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1BBEE4-9921-0016-1C84-2817B9B471FF}"/>
              </a:ext>
            </a:extLst>
          </p:cNvPr>
          <p:cNvSpPr/>
          <p:nvPr/>
        </p:nvSpPr>
        <p:spPr bwMode="white">
          <a:xfrm>
            <a:off x="6586666" y="1830660"/>
            <a:ext cx="419047" cy="25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96124C-67EB-1088-1710-AF3B9BFD0837}"/>
              </a:ext>
            </a:extLst>
          </p:cNvPr>
          <p:cNvSpPr/>
          <p:nvPr/>
        </p:nvSpPr>
        <p:spPr bwMode="white">
          <a:xfrm>
            <a:off x="4262857" y="2498506"/>
            <a:ext cx="428571" cy="25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02E997-1893-27D5-B3E5-27C34C5846D2}"/>
              </a:ext>
            </a:extLst>
          </p:cNvPr>
          <p:cNvSpPr/>
          <p:nvPr/>
        </p:nvSpPr>
        <p:spPr bwMode="white">
          <a:xfrm>
            <a:off x="8729523" y="2498506"/>
            <a:ext cx="409523" cy="26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76E36E-21F1-4BD0-C721-A25397EAB89B}"/>
              </a:ext>
            </a:extLst>
          </p:cNvPr>
          <p:cNvSpPr/>
          <p:nvPr/>
        </p:nvSpPr>
        <p:spPr bwMode="white">
          <a:xfrm>
            <a:off x="6091428" y="3175894"/>
            <a:ext cx="409523" cy="26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197745-D3CC-0EB7-A2EF-743B79F7D734}"/>
              </a:ext>
            </a:extLst>
          </p:cNvPr>
          <p:cNvSpPr/>
          <p:nvPr/>
        </p:nvSpPr>
        <p:spPr bwMode="white">
          <a:xfrm>
            <a:off x="8910476" y="3185434"/>
            <a:ext cx="228572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14F932-38F0-BBC1-121D-51E7578460BA}"/>
              </a:ext>
            </a:extLst>
          </p:cNvPr>
          <p:cNvSpPr/>
          <p:nvPr/>
        </p:nvSpPr>
        <p:spPr bwMode="white">
          <a:xfrm>
            <a:off x="1586666" y="3853281"/>
            <a:ext cx="228571" cy="25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71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1ECCF5-65C7-3734-0379-97B5DAE6BB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椭圆 3">
            <a:extLst>
              <a:ext uri="{FF2B5EF4-FFF2-40B4-BE49-F238E27FC236}">
                <a16:creationId xmlns:a16="http://schemas.microsoft.com/office/drawing/2014/main" id="{40B915DC-C76C-4234-BC5F-FE7A31027254}"/>
              </a:ext>
            </a:extLst>
          </p:cNvPr>
          <p:cNvSpPr/>
          <p:nvPr/>
        </p:nvSpPr>
        <p:spPr bwMode="white">
          <a:xfrm>
            <a:off x="2309716" y="1971697"/>
            <a:ext cx="390476" cy="37942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389988D5-DA24-D6F0-23CC-1203993E7A30}"/>
              </a:ext>
            </a:extLst>
          </p:cNvPr>
          <p:cNvSpPr/>
          <p:nvPr/>
        </p:nvSpPr>
        <p:spPr bwMode="white">
          <a:xfrm>
            <a:off x="5558854" y="1971697"/>
            <a:ext cx="380952" cy="37942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>
            <a:extLst>
              <a:ext uri="{FF2B5EF4-FFF2-40B4-BE49-F238E27FC236}">
                <a16:creationId xmlns:a16="http://schemas.microsoft.com/office/drawing/2014/main" id="{9615D1DD-B704-BC81-AC94-D414F2469D41}"/>
              </a:ext>
            </a:extLst>
          </p:cNvPr>
          <p:cNvSpPr/>
          <p:nvPr/>
        </p:nvSpPr>
        <p:spPr bwMode="white">
          <a:xfrm>
            <a:off x="9062097" y="1971697"/>
            <a:ext cx="390476" cy="37942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:a16="http://schemas.microsoft.com/office/drawing/2014/main" id="{EA89C62B-8982-3A6D-956E-EFB22E6ED5CB}"/>
              </a:ext>
            </a:extLst>
          </p:cNvPr>
          <p:cNvSpPr/>
          <p:nvPr/>
        </p:nvSpPr>
        <p:spPr bwMode="white">
          <a:xfrm>
            <a:off x="2309716" y="2775295"/>
            <a:ext cx="390476" cy="428537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EDF64C07-9625-0282-EBF5-D26E04CE4F94}"/>
              </a:ext>
            </a:extLst>
          </p:cNvPr>
          <p:cNvSpPr/>
          <p:nvPr/>
        </p:nvSpPr>
        <p:spPr bwMode="white">
          <a:xfrm>
            <a:off x="5739807" y="2775295"/>
            <a:ext cx="380952" cy="428537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172063-4DE8-DB6F-2316-9E58748B86F3}"/>
              </a:ext>
            </a:extLst>
          </p:cNvPr>
          <p:cNvSpPr/>
          <p:nvPr/>
        </p:nvSpPr>
        <p:spPr bwMode="white">
          <a:xfrm>
            <a:off x="1120000" y="4420795"/>
            <a:ext cx="371428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761F3C-F41E-098F-3A77-60D3890DA5EF}"/>
              </a:ext>
            </a:extLst>
          </p:cNvPr>
          <p:cNvSpPr/>
          <p:nvPr/>
        </p:nvSpPr>
        <p:spPr bwMode="white">
          <a:xfrm>
            <a:off x="5396190" y="4411268"/>
            <a:ext cx="228571" cy="26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999F2E-2BDA-DFA3-AB4C-C37F4F30F65F}"/>
              </a:ext>
            </a:extLst>
          </p:cNvPr>
          <p:cNvSpPr/>
          <p:nvPr/>
        </p:nvSpPr>
        <p:spPr bwMode="white">
          <a:xfrm>
            <a:off x="9300952" y="4411268"/>
            <a:ext cx="419047" cy="26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9615D1DD-B704-BC81-AC94-D414F2469D41}"/>
              </a:ext>
            </a:extLst>
          </p:cNvPr>
          <p:cNvSpPr/>
          <p:nvPr/>
        </p:nvSpPr>
        <p:spPr bwMode="white">
          <a:xfrm>
            <a:off x="9057495" y="2812054"/>
            <a:ext cx="390476" cy="37942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38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61C1F0-633F-51E0-974F-A05F88CCEB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3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33824E-4FD5-3FD1-83DA-22797C28B840}"/>
              </a:ext>
            </a:extLst>
          </p:cNvPr>
          <p:cNvSpPr/>
          <p:nvPr/>
        </p:nvSpPr>
        <p:spPr bwMode="white">
          <a:xfrm>
            <a:off x="6396190" y="2039366"/>
            <a:ext cx="371428" cy="21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C59787-142D-82B9-FD6D-00446A3DAD8A}"/>
              </a:ext>
            </a:extLst>
          </p:cNvPr>
          <p:cNvSpPr/>
          <p:nvPr/>
        </p:nvSpPr>
        <p:spPr bwMode="white">
          <a:xfrm>
            <a:off x="8729523" y="2029836"/>
            <a:ext cx="361904" cy="22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E82AFD-0725-AEB7-4C14-F6EAA290307C}"/>
              </a:ext>
            </a:extLst>
          </p:cNvPr>
          <p:cNvSpPr/>
          <p:nvPr/>
        </p:nvSpPr>
        <p:spPr bwMode="white">
          <a:xfrm>
            <a:off x="9243809" y="2039366"/>
            <a:ext cx="361904" cy="21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C663A9-830D-BE4A-F060-55525F64694B}"/>
              </a:ext>
            </a:extLst>
          </p:cNvPr>
          <p:cNvSpPr/>
          <p:nvPr/>
        </p:nvSpPr>
        <p:spPr bwMode="white">
          <a:xfrm>
            <a:off x="6920000" y="2430099"/>
            <a:ext cx="361904" cy="21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45A070-54C5-D225-990B-67BC5A3C051F}"/>
              </a:ext>
            </a:extLst>
          </p:cNvPr>
          <p:cNvSpPr/>
          <p:nvPr/>
        </p:nvSpPr>
        <p:spPr bwMode="white">
          <a:xfrm>
            <a:off x="5929523" y="3211564"/>
            <a:ext cx="323809" cy="562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4DE974-8DED-5A32-1E75-22AFE810C0D3}"/>
              </a:ext>
            </a:extLst>
          </p:cNvPr>
          <p:cNvSpPr/>
          <p:nvPr/>
        </p:nvSpPr>
        <p:spPr bwMode="white">
          <a:xfrm>
            <a:off x="8320000" y="3211564"/>
            <a:ext cx="323809" cy="562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02CF1F-051E-40A3-2781-FBAF455AFDC8}"/>
              </a:ext>
            </a:extLst>
          </p:cNvPr>
          <p:cNvSpPr/>
          <p:nvPr/>
        </p:nvSpPr>
        <p:spPr bwMode="white">
          <a:xfrm>
            <a:off x="6948571" y="3356992"/>
            <a:ext cx="619047" cy="41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0107CAA-FD81-4428-86BE-697BFB848644}"/>
              </a:ext>
            </a:extLst>
          </p:cNvPr>
          <p:cNvSpPr/>
          <p:nvPr/>
        </p:nvSpPr>
        <p:spPr bwMode="white">
          <a:xfrm>
            <a:off x="9320000" y="3356992"/>
            <a:ext cx="619047" cy="41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70AE077E-4A54-350B-24C9-14A7C69AA3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07389"/>
            <a:ext cx="10800000" cy="1286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74EA511-21E9-DD70-4F8E-048A6BEF13D1}"/>
              </a:ext>
            </a:extLst>
          </p:cNvPr>
          <p:cNvSpPr/>
          <p:nvPr/>
        </p:nvSpPr>
        <p:spPr bwMode="white">
          <a:xfrm>
            <a:off x="8139047" y="4221700"/>
            <a:ext cx="399999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D2E3050-7754-199C-31B1-EA846E1AFE67}"/>
              </a:ext>
            </a:extLst>
          </p:cNvPr>
          <p:cNvSpPr/>
          <p:nvPr/>
        </p:nvSpPr>
        <p:spPr bwMode="white">
          <a:xfrm>
            <a:off x="1577142" y="4898045"/>
            <a:ext cx="247619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719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B84C39-F3BD-E715-968D-66519FA03C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5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EF3958-85E0-63C7-CE4C-99EC94DAE4B8}"/>
              </a:ext>
            </a:extLst>
          </p:cNvPr>
          <p:cNvSpPr/>
          <p:nvPr/>
        </p:nvSpPr>
        <p:spPr bwMode="white">
          <a:xfrm>
            <a:off x="2129523" y="2486884"/>
            <a:ext cx="400000" cy="342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F2DA67A-8E54-3F39-7E84-6C2F5D3C6E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670206"/>
            <a:ext cx="10800000" cy="3030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E32BA5-6909-A4FD-78C1-262AB6A53440}"/>
              </a:ext>
            </a:extLst>
          </p:cNvPr>
          <p:cNvSpPr/>
          <p:nvPr/>
        </p:nvSpPr>
        <p:spPr bwMode="white">
          <a:xfrm>
            <a:off x="5538130" y="3822694"/>
            <a:ext cx="400000" cy="34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C5E7AC-3442-6024-2EA4-197A543D4ACA}"/>
              </a:ext>
            </a:extLst>
          </p:cNvPr>
          <p:cNvSpPr/>
          <p:nvPr/>
        </p:nvSpPr>
        <p:spPr bwMode="white">
          <a:xfrm>
            <a:off x="10519083" y="5585847"/>
            <a:ext cx="361904" cy="30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6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04AF2C-85E9-A524-8979-E23129EE54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3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D67DAD-2801-AD90-0E5B-56C579ACBD7F}"/>
              </a:ext>
            </a:extLst>
          </p:cNvPr>
          <p:cNvSpPr/>
          <p:nvPr/>
        </p:nvSpPr>
        <p:spPr bwMode="white">
          <a:xfrm>
            <a:off x="6500952" y="1191525"/>
            <a:ext cx="409523" cy="34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FEF4CF5-E098-648C-C388-1A1B979C49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67396"/>
            <a:ext cx="10800000" cy="2760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4A36D7-915D-0418-2434-B8374130A761}"/>
              </a:ext>
            </a:extLst>
          </p:cNvPr>
          <p:cNvSpPr/>
          <p:nvPr/>
        </p:nvSpPr>
        <p:spPr bwMode="white">
          <a:xfrm>
            <a:off x="5881904" y="3950626"/>
            <a:ext cx="400000" cy="33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20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8ABC36-F03D-3C23-BD94-6686E8140B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7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1648B0-3B5E-339C-3FE7-C1E140BA6635}"/>
              </a:ext>
            </a:extLst>
          </p:cNvPr>
          <p:cNvSpPr/>
          <p:nvPr/>
        </p:nvSpPr>
        <p:spPr bwMode="white">
          <a:xfrm>
            <a:off x="3005714" y="2457788"/>
            <a:ext cx="419047" cy="25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B18DC2-CB0A-3608-7B88-3F5F3158B6D1}"/>
              </a:ext>
            </a:extLst>
          </p:cNvPr>
          <p:cNvSpPr/>
          <p:nvPr/>
        </p:nvSpPr>
        <p:spPr bwMode="white">
          <a:xfrm>
            <a:off x="5329523" y="2457788"/>
            <a:ext cx="419047" cy="25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15A5E9-8F33-9456-2D40-DC93D189F604}"/>
              </a:ext>
            </a:extLst>
          </p:cNvPr>
          <p:cNvSpPr/>
          <p:nvPr/>
        </p:nvSpPr>
        <p:spPr bwMode="white">
          <a:xfrm>
            <a:off x="7843809" y="2457788"/>
            <a:ext cx="409523" cy="25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D2986D-89CD-BABF-A201-E8F9E5E74844}"/>
              </a:ext>
            </a:extLst>
          </p:cNvPr>
          <p:cNvSpPr/>
          <p:nvPr/>
        </p:nvSpPr>
        <p:spPr bwMode="white">
          <a:xfrm>
            <a:off x="10167619" y="2457788"/>
            <a:ext cx="238095" cy="25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67FFDC-D88F-0802-6A0D-5A55A6E2691D}"/>
              </a:ext>
            </a:extLst>
          </p:cNvPr>
          <p:cNvSpPr/>
          <p:nvPr/>
        </p:nvSpPr>
        <p:spPr bwMode="white">
          <a:xfrm>
            <a:off x="3015238" y="3134012"/>
            <a:ext cx="409523" cy="26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893EB4-AD4C-B652-E931-2FCD7EA98A53}"/>
              </a:ext>
            </a:extLst>
          </p:cNvPr>
          <p:cNvSpPr/>
          <p:nvPr/>
        </p:nvSpPr>
        <p:spPr bwMode="white">
          <a:xfrm>
            <a:off x="5339047" y="3134012"/>
            <a:ext cx="409523" cy="26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AF1CA8-F614-303B-DC32-8B3EBB5F94FA}"/>
              </a:ext>
            </a:extLst>
          </p:cNvPr>
          <p:cNvSpPr/>
          <p:nvPr/>
        </p:nvSpPr>
        <p:spPr bwMode="white">
          <a:xfrm>
            <a:off x="7662857" y="3134012"/>
            <a:ext cx="238095" cy="26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1651F5C-D6E1-CE24-D6EE-725D73997CFD}"/>
              </a:ext>
            </a:extLst>
          </p:cNvPr>
          <p:cNvSpPr/>
          <p:nvPr/>
        </p:nvSpPr>
        <p:spPr bwMode="white">
          <a:xfrm>
            <a:off x="10158095" y="3134012"/>
            <a:ext cx="428570" cy="26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B739C75-B68B-3AFC-960D-DF9901666B18}"/>
              </a:ext>
            </a:extLst>
          </p:cNvPr>
          <p:cNvSpPr/>
          <p:nvPr/>
        </p:nvSpPr>
        <p:spPr bwMode="white">
          <a:xfrm>
            <a:off x="3005714" y="3829285"/>
            <a:ext cx="409523" cy="25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CDC7C92-77AA-15F1-BE11-7A59E69F6F67}"/>
              </a:ext>
            </a:extLst>
          </p:cNvPr>
          <p:cNvSpPr/>
          <p:nvPr/>
        </p:nvSpPr>
        <p:spPr bwMode="white">
          <a:xfrm>
            <a:off x="5329523" y="3829285"/>
            <a:ext cx="419047" cy="25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43F92FB-EDEC-5953-8708-990614A5FD9A}"/>
              </a:ext>
            </a:extLst>
          </p:cNvPr>
          <p:cNvSpPr/>
          <p:nvPr/>
        </p:nvSpPr>
        <p:spPr bwMode="white">
          <a:xfrm>
            <a:off x="7662857" y="3829285"/>
            <a:ext cx="361904" cy="25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B0203E2-88D6-CE80-C708-AA2BB38D9112}"/>
              </a:ext>
            </a:extLst>
          </p:cNvPr>
          <p:cNvSpPr/>
          <p:nvPr/>
        </p:nvSpPr>
        <p:spPr bwMode="white">
          <a:xfrm>
            <a:off x="10167619" y="3829285"/>
            <a:ext cx="361904" cy="25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6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54D9F2-BECF-1942-BE65-9012759C60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7EC8DB-5B7D-4DC8-CA6D-EE8B2424F0EC}"/>
              </a:ext>
            </a:extLst>
          </p:cNvPr>
          <p:cNvSpPr/>
          <p:nvPr/>
        </p:nvSpPr>
        <p:spPr bwMode="white">
          <a:xfrm>
            <a:off x="2148571" y="1743975"/>
            <a:ext cx="361904" cy="26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469155-7A30-4EAA-3B8F-8DF0AF84F7D7}"/>
              </a:ext>
            </a:extLst>
          </p:cNvPr>
          <p:cNvSpPr/>
          <p:nvPr/>
        </p:nvSpPr>
        <p:spPr bwMode="white">
          <a:xfrm>
            <a:off x="4653333" y="1743975"/>
            <a:ext cx="409523" cy="26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2A3D41-7C54-D87F-8006-31371BBDD220}"/>
              </a:ext>
            </a:extLst>
          </p:cNvPr>
          <p:cNvSpPr/>
          <p:nvPr/>
        </p:nvSpPr>
        <p:spPr bwMode="white">
          <a:xfrm>
            <a:off x="7158095" y="1743975"/>
            <a:ext cx="409523" cy="26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34B8B8-54D8-C8D9-B837-1CFB606136B9}"/>
              </a:ext>
            </a:extLst>
          </p:cNvPr>
          <p:cNvSpPr/>
          <p:nvPr/>
        </p:nvSpPr>
        <p:spPr bwMode="white">
          <a:xfrm>
            <a:off x="9653333" y="1743975"/>
            <a:ext cx="371428" cy="26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B701A0-2F87-78FE-AF10-124FC8669A37}"/>
              </a:ext>
            </a:extLst>
          </p:cNvPr>
          <p:cNvSpPr/>
          <p:nvPr/>
        </p:nvSpPr>
        <p:spPr bwMode="white">
          <a:xfrm>
            <a:off x="670601" y="2276872"/>
            <a:ext cx="1589935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0215DA9-4B17-A948-AF5C-0B8A0190066C}"/>
              </a:ext>
            </a:extLst>
          </p:cNvPr>
          <p:cNvSpPr/>
          <p:nvPr/>
        </p:nvSpPr>
        <p:spPr bwMode="white">
          <a:xfrm>
            <a:off x="3165839" y="2276872"/>
            <a:ext cx="1589935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188FB62-80F1-35B1-9741-2630CC9D05F8}"/>
              </a:ext>
            </a:extLst>
          </p:cNvPr>
          <p:cNvSpPr/>
          <p:nvPr/>
        </p:nvSpPr>
        <p:spPr bwMode="white">
          <a:xfrm>
            <a:off x="5661078" y="2276872"/>
            <a:ext cx="1723268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603B102-5889-85AD-B1DB-1AF50C2B4A91}"/>
              </a:ext>
            </a:extLst>
          </p:cNvPr>
          <p:cNvSpPr/>
          <p:nvPr/>
        </p:nvSpPr>
        <p:spPr bwMode="white">
          <a:xfrm>
            <a:off x="8256240" y="2276872"/>
            <a:ext cx="1656183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85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3" grpId="0" animBg="1"/>
      <p:bldP spid="15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2023-12-15T12:27:29Z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