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66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24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619" y="3090905"/>
            <a:ext cx="6904762" cy="6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1FA52A-6747-E719-B020-22297F042F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1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84362"/>
          <a:stretch/>
        </p:blipFill>
        <p:spPr>
          <a:xfrm>
            <a:off x="1317184" y="1613078"/>
            <a:ext cx="1584176" cy="140216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r="84362"/>
          <a:stretch/>
        </p:blipFill>
        <p:spPr>
          <a:xfrm>
            <a:off x="3872896" y="1613086"/>
            <a:ext cx="1584176" cy="140216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r="84362"/>
          <a:stretch/>
        </p:blipFill>
        <p:spPr>
          <a:xfrm>
            <a:off x="6446896" y="1619782"/>
            <a:ext cx="1584176" cy="140216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l="76064" r="-231"/>
          <a:stretch/>
        </p:blipFill>
        <p:spPr>
          <a:xfrm>
            <a:off x="8904312" y="1610638"/>
            <a:ext cx="2448272" cy="1402162"/>
          </a:xfrm>
          <a:prstGeom prst="rect">
            <a:avLst/>
          </a:prstGeom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6F46DBD7-7B72-EFC4-434C-31E81A1891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633151"/>
            <a:ext cx="10800000" cy="213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椭圆 13">
            <a:extLst>
              <a:ext uri="{FF2B5EF4-FFF2-40B4-BE49-F238E27FC236}">
                <a16:creationId xmlns:a16="http://schemas.microsoft.com/office/drawing/2014/main" id="{47E420A9-347D-C3A1-0CDA-46BEF40E07F1}"/>
              </a:ext>
            </a:extLst>
          </p:cNvPr>
          <p:cNvSpPr/>
          <p:nvPr/>
        </p:nvSpPr>
        <p:spPr bwMode="white">
          <a:xfrm>
            <a:off x="1748360" y="4542099"/>
            <a:ext cx="371428" cy="38677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椭圆 14">
            <a:extLst>
              <a:ext uri="{FF2B5EF4-FFF2-40B4-BE49-F238E27FC236}">
                <a16:creationId xmlns:a16="http://schemas.microsoft.com/office/drawing/2014/main" id="{AFBBF259-4353-DB37-8509-4F7A8403C74C}"/>
              </a:ext>
            </a:extLst>
          </p:cNvPr>
          <p:cNvSpPr/>
          <p:nvPr/>
        </p:nvSpPr>
        <p:spPr bwMode="white">
          <a:xfrm>
            <a:off x="4357884" y="4542099"/>
            <a:ext cx="361904" cy="38677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椭圆 15">
            <a:extLst>
              <a:ext uri="{FF2B5EF4-FFF2-40B4-BE49-F238E27FC236}">
                <a16:creationId xmlns:a16="http://schemas.microsoft.com/office/drawing/2014/main" id="{3B7919F4-2FC6-E0F4-5A75-AC67AF63D1E7}"/>
              </a:ext>
            </a:extLst>
          </p:cNvPr>
          <p:cNvSpPr/>
          <p:nvPr/>
        </p:nvSpPr>
        <p:spPr bwMode="white">
          <a:xfrm>
            <a:off x="6958264" y="4542099"/>
            <a:ext cx="361904" cy="38677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椭圆 16">
            <a:extLst>
              <a:ext uri="{FF2B5EF4-FFF2-40B4-BE49-F238E27FC236}">
                <a16:creationId xmlns:a16="http://schemas.microsoft.com/office/drawing/2014/main" id="{DDA7FF92-504D-4C01-E89C-694367FB9D81}"/>
              </a:ext>
            </a:extLst>
          </p:cNvPr>
          <p:cNvSpPr/>
          <p:nvPr/>
        </p:nvSpPr>
        <p:spPr bwMode="white">
          <a:xfrm>
            <a:off x="9586075" y="4542099"/>
            <a:ext cx="361904" cy="38677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椭圆 17">
            <a:extLst>
              <a:ext uri="{FF2B5EF4-FFF2-40B4-BE49-F238E27FC236}">
                <a16:creationId xmlns:a16="http://schemas.microsoft.com/office/drawing/2014/main" id="{BB030078-4E75-5568-10ED-47ED6BD559D6}"/>
              </a:ext>
            </a:extLst>
          </p:cNvPr>
          <p:cNvSpPr/>
          <p:nvPr/>
        </p:nvSpPr>
        <p:spPr bwMode="white">
          <a:xfrm>
            <a:off x="1748360" y="5244343"/>
            <a:ext cx="361904" cy="41375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椭圆 18">
            <a:extLst>
              <a:ext uri="{FF2B5EF4-FFF2-40B4-BE49-F238E27FC236}">
                <a16:creationId xmlns:a16="http://schemas.microsoft.com/office/drawing/2014/main" id="{EB79B21C-469C-967E-2B65-7D8BE597BA07}"/>
              </a:ext>
            </a:extLst>
          </p:cNvPr>
          <p:cNvSpPr/>
          <p:nvPr/>
        </p:nvSpPr>
        <p:spPr bwMode="white">
          <a:xfrm>
            <a:off x="4367028" y="5244343"/>
            <a:ext cx="371428" cy="41375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椭圆 19">
            <a:extLst>
              <a:ext uri="{FF2B5EF4-FFF2-40B4-BE49-F238E27FC236}">
                <a16:creationId xmlns:a16="http://schemas.microsoft.com/office/drawing/2014/main" id="{E3DB47E6-5CD9-D635-1340-9679921C465C}"/>
              </a:ext>
            </a:extLst>
          </p:cNvPr>
          <p:cNvSpPr/>
          <p:nvPr/>
        </p:nvSpPr>
        <p:spPr bwMode="white">
          <a:xfrm>
            <a:off x="6976552" y="5244343"/>
            <a:ext cx="371428" cy="41375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椭圆 20">
            <a:extLst>
              <a:ext uri="{FF2B5EF4-FFF2-40B4-BE49-F238E27FC236}">
                <a16:creationId xmlns:a16="http://schemas.microsoft.com/office/drawing/2014/main" id="{00D2F072-67EF-A390-84EE-B697095B1B85}"/>
              </a:ext>
            </a:extLst>
          </p:cNvPr>
          <p:cNvSpPr/>
          <p:nvPr/>
        </p:nvSpPr>
        <p:spPr bwMode="white">
          <a:xfrm>
            <a:off x="9558264" y="5253487"/>
            <a:ext cx="371428" cy="41375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668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4BD5D3-DE3D-A3DB-9B53-1FF13F4673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78E225-0AD3-A60E-AEBD-A5F8652A4559}"/>
              </a:ext>
            </a:extLst>
          </p:cNvPr>
          <p:cNvSpPr/>
          <p:nvPr/>
        </p:nvSpPr>
        <p:spPr bwMode="white">
          <a:xfrm>
            <a:off x="5177142" y="1995850"/>
            <a:ext cx="3638095" cy="51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453895-B8E2-8860-0783-9312F8B67AA7}"/>
              </a:ext>
            </a:extLst>
          </p:cNvPr>
          <p:cNvSpPr/>
          <p:nvPr/>
        </p:nvSpPr>
        <p:spPr bwMode="white">
          <a:xfrm>
            <a:off x="9238234" y="2120242"/>
            <a:ext cx="1800000" cy="26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FDB4F42-AE67-C269-7187-17EFAD9D17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14446"/>
            <a:ext cx="10800000" cy="209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2432D6-A9DD-B6CB-9F2A-D4FA78A2A418}"/>
              </a:ext>
            </a:extLst>
          </p:cNvPr>
          <p:cNvSpPr/>
          <p:nvPr/>
        </p:nvSpPr>
        <p:spPr bwMode="white">
          <a:xfrm>
            <a:off x="1700952" y="4640397"/>
            <a:ext cx="542857" cy="257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F84374-98DF-9F42-F7A2-A3CCD6FFF619}"/>
              </a:ext>
            </a:extLst>
          </p:cNvPr>
          <p:cNvSpPr/>
          <p:nvPr/>
        </p:nvSpPr>
        <p:spPr bwMode="white">
          <a:xfrm>
            <a:off x="4224761" y="4649933"/>
            <a:ext cx="400000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66B5E4-2BCD-01B0-7E88-0328A1E386FA}"/>
              </a:ext>
            </a:extLst>
          </p:cNvPr>
          <p:cNvSpPr/>
          <p:nvPr/>
        </p:nvSpPr>
        <p:spPr bwMode="white">
          <a:xfrm>
            <a:off x="7110476" y="4640397"/>
            <a:ext cx="400000" cy="257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F43597-FF41-79BA-2B2D-7C81E0B54F45}"/>
              </a:ext>
            </a:extLst>
          </p:cNvPr>
          <p:cNvSpPr/>
          <p:nvPr/>
        </p:nvSpPr>
        <p:spPr bwMode="white">
          <a:xfrm>
            <a:off x="9815238" y="4640397"/>
            <a:ext cx="409523" cy="257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16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82A45A-43A1-00FB-3AF5-EDF0350FFA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372A41-AE80-E950-40F5-3511E9E482D2}"/>
              </a:ext>
            </a:extLst>
          </p:cNvPr>
          <p:cNvSpPr/>
          <p:nvPr/>
        </p:nvSpPr>
        <p:spPr bwMode="white">
          <a:xfrm>
            <a:off x="3472380" y="3458454"/>
            <a:ext cx="333333" cy="31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8530026-CE39-B59B-AD9B-46CD652C5F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6" r="14218" b="94218"/>
          <a:stretch/>
        </p:blipFill>
        <p:spPr>
          <a:xfrm>
            <a:off x="8625424" y="3954222"/>
            <a:ext cx="1872208" cy="152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790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530026-CE39-B59B-AD9B-46CD652C5F1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" r="12218"/>
          <a:stretch/>
        </p:blipFill>
        <p:spPr>
          <a:xfrm>
            <a:off x="720000" y="1124744"/>
            <a:ext cx="9480456" cy="2488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5EDAA8-2453-EF98-E423-E86BBAC2C6A2}"/>
              </a:ext>
            </a:extLst>
          </p:cNvPr>
          <p:cNvSpPr/>
          <p:nvPr/>
        </p:nvSpPr>
        <p:spPr bwMode="white">
          <a:xfrm>
            <a:off x="1043809" y="1696805"/>
            <a:ext cx="1819047" cy="267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2BC43A-302D-3EB5-2FD3-A9F7B94F152B}"/>
              </a:ext>
            </a:extLst>
          </p:cNvPr>
          <p:cNvSpPr/>
          <p:nvPr/>
        </p:nvSpPr>
        <p:spPr bwMode="white">
          <a:xfrm>
            <a:off x="6043809" y="1715879"/>
            <a:ext cx="3171428" cy="28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F4EB1D-F02B-1A41-A574-906558B223A7}"/>
              </a:ext>
            </a:extLst>
          </p:cNvPr>
          <p:cNvSpPr/>
          <p:nvPr/>
        </p:nvSpPr>
        <p:spPr bwMode="white">
          <a:xfrm>
            <a:off x="1043809" y="2221336"/>
            <a:ext cx="3628571" cy="27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088DD9-1277-3406-DDCE-C45378C3B975}"/>
              </a:ext>
            </a:extLst>
          </p:cNvPr>
          <p:cNvSpPr/>
          <p:nvPr/>
        </p:nvSpPr>
        <p:spPr bwMode="white">
          <a:xfrm>
            <a:off x="6024761" y="2269021"/>
            <a:ext cx="1809523" cy="267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9FE692-34E3-BDE3-5089-94038FC7392A}"/>
              </a:ext>
            </a:extLst>
          </p:cNvPr>
          <p:cNvSpPr/>
          <p:nvPr/>
        </p:nvSpPr>
        <p:spPr bwMode="white">
          <a:xfrm>
            <a:off x="6015238" y="2784014"/>
            <a:ext cx="3628571" cy="28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21862C-A24E-181C-760E-33A0553C5403}"/>
              </a:ext>
            </a:extLst>
          </p:cNvPr>
          <p:cNvSpPr/>
          <p:nvPr/>
        </p:nvSpPr>
        <p:spPr bwMode="white">
          <a:xfrm>
            <a:off x="6034285" y="3327619"/>
            <a:ext cx="1800000" cy="29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26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2023-12-16T12:29:34Z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