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4571" y="3090905"/>
            <a:ext cx="6342857" cy="67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351E32-1DAB-052C-7718-3EC4AB3D72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9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D08357-8278-532E-B915-9E53A156B81C}"/>
              </a:ext>
            </a:extLst>
          </p:cNvPr>
          <p:cNvSpPr/>
          <p:nvPr/>
        </p:nvSpPr>
        <p:spPr bwMode="white">
          <a:xfrm>
            <a:off x="3624761" y="1782021"/>
            <a:ext cx="809523" cy="2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E14B5F-F3E3-C456-7F9D-F20F9381126C}"/>
              </a:ext>
            </a:extLst>
          </p:cNvPr>
          <p:cNvSpPr/>
          <p:nvPr/>
        </p:nvSpPr>
        <p:spPr bwMode="white">
          <a:xfrm>
            <a:off x="4748571" y="1782021"/>
            <a:ext cx="809523" cy="2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4A509E-18BE-9F3A-3B62-43A8E6FE67DD}"/>
              </a:ext>
            </a:extLst>
          </p:cNvPr>
          <p:cNvSpPr/>
          <p:nvPr/>
        </p:nvSpPr>
        <p:spPr bwMode="white">
          <a:xfrm>
            <a:off x="5872380" y="1782021"/>
            <a:ext cx="809523" cy="2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FDE119-55AD-51CE-553B-721E4644C19D}"/>
              </a:ext>
            </a:extLst>
          </p:cNvPr>
          <p:cNvSpPr/>
          <p:nvPr/>
        </p:nvSpPr>
        <p:spPr bwMode="white">
          <a:xfrm>
            <a:off x="8120000" y="1782021"/>
            <a:ext cx="809522" cy="2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D33123-234C-105A-BDCC-D2D178DFC58E}"/>
              </a:ext>
            </a:extLst>
          </p:cNvPr>
          <p:cNvSpPr/>
          <p:nvPr/>
        </p:nvSpPr>
        <p:spPr bwMode="white">
          <a:xfrm>
            <a:off x="9243809" y="1782021"/>
            <a:ext cx="809522" cy="2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BE00792-A932-0B04-6A3F-62CD1BDF41FA}"/>
              </a:ext>
            </a:extLst>
          </p:cNvPr>
          <p:cNvSpPr/>
          <p:nvPr/>
        </p:nvSpPr>
        <p:spPr bwMode="white">
          <a:xfrm>
            <a:off x="2500952" y="2248975"/>
            <a:ext cx="809523" cy="2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0182F2D-69C1-4116-AEEA-B1BA6618CEA4}"/>
              </a:ext>
            </a:extLst>
          </p:cNvPr>
          <p:cNvSpPr/>
          <p:nvPr/>
        </p:nvSpPr>
        <p:spPr bwMode="white">
          <a:xfrm>
            <a:off x="4748571" y="2248975"/>
            <a:ext cx="809523" cy="2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7AA22C1-0C84-5FFF-7BE3-75C03BB463DD}"/>
              </a:ext>
            </a:extLst>
          </p:cNvPr>
          <p:cNvSpPr/>
          <p:nvPr/>
        </p:nvSpPr>
        <p:spPr bwMode="white">
          <a:xfrm>
            <a:off x="5872380" y="2248975"/>
            <a:ext cx="809523" cy="2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7C65802-71F4-F4A2-BE2F-A9385318246D}"/>
              </a:ext>
            </a:extLst>
          </p:cNvPr>
          <p:cNvSpPr/>
          <p:nvPr/>
        </p:nvSpPr>
        <p:spPr bwMode="white">
          <a:xfrm>
            <a:off x="8120000" y="2248975"/>
            <a:ext cx="809522" cy="2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C08A90B-C253-599E-B5EC-5CDDF6D2AB89}"/>
              </a:ext>
            </a:extLst>
          </p:cNvPr>
          <p:cNvSpPr/>
          <p:nvPr/>
        </p:nvSpPr>
        <p:spPr bwMode="white">
          <a:xfrm>
            <a:off x="2500952" y="2715929"/>
            <a:ext cx="809523" cy="2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6E52122-678D-CD0B-6805-F7378B4CB249}"/>
              </a:ext>
            </a:extLst>
          </p:cNvPr>
          <p:cNvSpPr/>
          <p:nvPr/>
        </p:nvSpPr>
        <p:spPr bwMode="white">
          <a:xfrm>
            <a:off x="3615238" y="2715929"/>
            <a:ext cx="819047" cy="2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F4C26C7-3848-58E8-42A0-553C6158945C}"/>
              </a:ext>
            </a:extLst>
          </p:cNvPr>
          <p:cNvSpPr/>
          <p:nvPr/>
        </p:nvSpPr>
        <p:spPr bwMode="white">
          <a:xfrm>
            <a:off x="6996190" y="2715929"/>
            <a:ext cx="809523" cy="2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46EBE08-A7D1-2F52-32E9-9C25E2EE9B97}"/>
              </a:ext>
            </a:extLst>
          </p:cNvPr>
          <p:cNvSpPr/>
          <p:nvPr/>
        </p:nvSpPr>
        <p:spPr bwMode="white">
          <a:xfrm>
            <a:off x="8110476" y="2715929"/>
            <a:ext cx="819047" cy="2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C287E53-7C57-5B58-B39A-CDC70D20464C}"/>
              </a:ext>
            </a:extLst>
          </p:cNvPr>
          <p:cNvSpPr/>
          <p:nvPr/>
        </p:nvSpPr>
        <p:spPr bwMode="white">
          <a:xfrm>
            <a:off x="1377142" y="3182883"/>
            <a:ext cx="809523" cy="2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8DC1BD2-AF50-70C0-C750-D4B70DA5C46F}"/>
              </a:ext>
            </a:extLst>
          </p:cNvPr>
          <p:cNvSpPr/>
          <p:nvPr/>
        </p:nvSpPr>
        <p:spPr bwMode="white">
          <a:xfrm>
            <a:off x="4739047" y="3182883"/>
            <a:ext cx="819047" cy="2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1FD7C1E-D769-5744-C9B0-7C00FC8F87BB}"/>
              </a:ext>
            </a:extLst>
          </p:cNvPr>
          <p:cNvSpPr/>
          <p:nvPr/>
        </p:nvSpPr>
        <p:spPr bwMode="white">
          <a:xfrm>
            <a:off x="5862857" y="3182883"/>
            <a:ext cx="819047" cy="2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E5FD017-BCC1-7110-18E4-4721432DABCB}"/>
              </a:ext>
            </a:extLst>
          </p:cNvPr>
          <p:cNvSpPr/>
          <p:nvPr/>
        </p:nvSpPr>
        <p:spPr bwMode="white">
          <a:xfrm>
            <a:off x="6996190" y="3182883"/>
            <a:ext cx="809523" cy="2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5D4F305-3AB1-4028-48E9-A638FCC6E2AC}"/>
              </a:ext>
            </a:extLst>
          </p:cNvPr>
          <p:cNvSpPr/>
          <p:nvPr/>
        </p:nvSpPr>
        <p:spPr bwMode="white">
          <a:xfrm>
            <a:off x="1377142" y="3649837"/>
            <a:ext cx="809523" cy="2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023E799-41D2-5B92-6854-C2AC8E889557}"/>
              </a:ext>
            </a:extLst>
          </p:cNvPr>
          <p:cNvSpPr/>
          <p:nvPr/>
        </p:nvSpPr>
        <p:spPr bwMode="white">
          <a:xfrm>
            <a:off x="3615238" y="3649837"/>
            <a:ext cx="819047" cy="2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0AE307A-1B42-A03A-19EC-000710D4F29E}"/>
              </a:ext>
            </a:extLst>
          </p:cNvPr>
          <p:cNvSpPr/>
          <p:nvPr/>
        </p:nvSpPr>
        <p:spPr bwMode="white">
          <a:xfrm>
            <a:off x="4739047" y="3649837"/>
            <a:ext cx="819047" cy="2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3053BF1-43CC-6D5A-164F-B82CE2C2B306}"/>
              </a:ext>
            </a:extLst>
          </p:cNvPr>
          <p:cNvSpPr/>
          <p:nvPr/>
        </p:nvSpPr>
        <p:spPr bwMode="white">
          <a:xfrm>
            <a:off x="2500952" y="4116790"/>
            <a:ext cx="809523" cy="2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DC05CA5-D887-AA44-CDA3-04D302DC046A}"/>
              </a:ext>
            </a:extLst>
          </p:cNvPr>
          <p:cNvSpPr/>
          <p:nvPr/>
        </p:nvSpPr>
        <p:spPr bwMode="white">
          <a:xfrm>
            <a:off x="3615238" y="4116790"/>
            <a:ext cx="819047" cy="2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BB9206D-77B8-5742-1857-8FD15E4024C8}"/>
              </a:ext>
            </a:extLst>
          </p:cNvPr>
          <p:cNvSpPr/>
          <p:nvPr/>
        </p:nvSpPr>
        <p:spPr bwMode="white">
          <a:xfrm>
            <a:off x="4739047" y="4116790"/>
            <a:ext cx="819047" cy="2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4CA6BE67-18E3-DB8A-483D-C7B754709935}"/>
              </a:ext>
            </a:extLst>
          </p:cNvPr>
          <p:cNvSpPr/>
          <p:nvPr/>
        </p:nvSpPr>
        <p:spPr bwMode="white">
          <a:xfrm>
            <a:off x="2500952" y="4583744"/>
            <a:ext cx="809523" cy="22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29DAD6D7-7FF6-7F57-6A5B-3A40BEE5BD00}"/>
              </a:ext>
            </a:extLst>
          </p:cNvPr>
          <p:cNvSpPr/>
          <p:nvPr/>
        </p:nvSpPr>
        <p:spPr bwMode="white">
          <a:xfrm>
            <a:off x="1377142" y="5050698"/>
            <a:ext cx="809523" cy="2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7850EE6C-7AB5-BC81-136F-E045F83F51BE}"/>
              </a:ext>
            </a:extLst>
          </p:cNvPr>
          <p:cNvSpPr/>
          <p:nvPr/>
        </p:nvSpPr>
        <p:spPr bwMode="white">
          <a:xfrm>
            <a:off x="6281904" y="4964931"/>
            <a:ext cx="580952" cy="276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DC14AD9F-0561-0D20-FA12-424D8E0D50F8}"/>
              </a:ext>
            </a:extLst>
          </p:cNvPr>
          <p:cNvSpPr/>
          <p:nvPr/>
        </p:nvSpPr>
        <p:spPr bwMode="white">
          <a:xfrm>
            <a:off x="9148571" y="4964931"/>
            <a:ext cx="580952" cy="276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766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992047-F327-C5AA-4385-E96BFA0082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6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113FB0-B6DE-D194-04F7-EAF85E405659}"/>
              </a:ext>
            </a:extLst>
          </p:cNvPr>
          <p:cNvSpPr/>
          <p:nvPr/>
        </p:nvSpPr>
        <p:spPr bwMode="white">
          <a:xfrm>
            <a:off x="2929523" y="1743503"/>
            <a:ext cx="228571" cy="24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39AD48-FF77-3C5E-2834-7A05257FE07C}"/>
              </a:ext>
            </a:extLst>
          </p:cNvPr>
          <p:cNvSpPr/>
          <p:nvPr/>
        </p:nvSpPr>
        <p:spPr bwMode="white">
          <a:xfrm>
            <a:off x="6662857" y="1743503"/>
            <a:ext cx="228571" cy="24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94BEE0-32E4-FE4B-4CAF-3C7F2E903087}"/>
              </a:ext>
            </a:extLst>
          </p:cNvPr>
          <p:cNvSpPr/>
          <p:nvPr/>
        </p:nvSpPr>
        <p:spPr bwMode="white">
          <a:xfrm>
            <a:off x="10729523" y="1743503"/>
            <a:ext cx="228572" cy="2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E61FFE-2B8F-E31F-5BD7-7A61B40205AC}"/>
              </a:ext>
            </a:extLst>
          </p:cNvPr>
          <p:cNvSpPr/>
          <p:nvPr/>
        </p:nvSpPr>
        <p:spPr bwMode="white">
          <a:xfrm>
            <a:off x="2929523" y="2353086"/>
            <a:ext cx="228571" cy="24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6BD606-B7D3-E36F-2096-19410C1E4594}"/>
              </a:ext>
            </a:extLst>
          </p:cNvPr>
          <p:cNvSpPr/>
          <p:nvPr/>
        </p:nvSpPr>
        <p:spPr bwMode="white">
          <a:xfrm>
            <a:off x="6662857" y="2353086"/>
            <a:ext cx="228571" cy="24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214290-E180-F09A-7CE0-6B26037B77FD}"/>
              </a:ext>
            </a:extLst>
          </p:cNvPr>
          <p:cNvSpPr/>
          <p:nvPr/>
        </p:nvSpPr>
        <p:spPr bwMode="white">
          <a:xfrm>
            <a:off x="10729523" y="2353086"/>
            <a:ext cx="228572" cy="24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ED9011B-CFD6-138D-83EC-09F966D12515}"/>
              </a:ext>
            </a:extLst>
          </p:cNvPr>
          <p:cNvSpPr/>
          <p:nvPr/>
        </p:nvSpPr>
        <p:spPr bwMode="white">
          <a:xfrm>
            <a:off x="2920000" y="2962669"/>
            <a:ext cx="228571" cy="24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FD14444-11F3-8424-E64B-295544EDD46D}"/>
              </a:ext>
            </a:extLst>
          </p:cNvPr>
          <p:cNvSpPr/>
          <p:nvPr/>
        </p:nvSpPr>
        <p:spPr bwMode="white">
          <a:xfrm>
            <a:off x="6653333" y="2962669"/>
            <a:ext cx="228571" cy="24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E81942C-1A41-3330-EF9C-85F89E750213}"/>
              </a:ext>
            </a:extLst>
          </p:cNvPr>
          <p:cNvSpPr/>
          <p:nvPr/>
        </p:nvSpPr>
        <p:spPr bwMode="white">
          <a:xfrm>
            <a:off x="10729523" y="2962669"/>
            <a:ext cx="228572" cy="24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384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50A5C8-879A-2653-55B6-1E7A2A3BA5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F013B3-21B8-8BBD-E87D-E6CF125B08CE}"/>
              </a:ext>
            </a:extLst>
          </p:cNvPr>
          <p:cNvSpPr/>
          <p:nvPr/>
        </p:nvSpPr>
        <p:spPr bwMode="white">
          <a:xfrm>
            <a:off x="2643809" y="2021380"/>
            <a:ext cx="647619" cy="200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5CA058-CCF6-64B7-CC2A-98645F6392A5}"/>
              </a:ext>
            </a:extLst>
          </p:cNvPr>
          <p:cNvSpPr/>
          <p:nvPr/>
        </p:nvSpPr>
        <p:spPr bwMode="white">
          <a:xfrm>
            <a:off x="5958095" y="2021380"/>
            <a:ext cx="657142" cy="200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20DA75-F5E3-3889-A5FA-5B045DFB861D}"/>
              </a:ext>
            </a:extLst>
          </p:cNvPr>
          <p:cNvSpPr/>
          <p:nvPr/>
        </p:nvSpPr>
        <p:spPr bwMode="white">
          <a:xfrm>
            <a:off x="9272380" y="2021380"/>
            <a:ext cx="657142" cy="200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70FAF0-B4E3-1608-87C5-00C79C4059DA}"/>
              </a:ext>
            </a:extLst>
          </p:cNvPr>
          <p:cNvSpPr/>
          <p:nvPr/>
        </p:nvSpPr>
        <p:spPr bwMode="white">
          <a:xfrm>
            <a:off x="1767619" y="2584230"/>
            <a:ext cx="647619" cy="209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235C4F-1927-89C5-603D-B1655EFF3F45}"/>
              </a:ext>
            </a:extLst>
          </p:cNvPr>
          <p:cNvSpPr/>
          <p:nvPr/>
        </p:nvSpPr>
        <p:spPr bwMode="white">
          <a:xfrm>
            <a:off x="3529523" y="2584230"/>
            <a:ext cx="657142" cy="209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E212E7-69DF-BBC5-0BFE-09BBCD50DE17}"/>
              </a:ext>
            </a:extLst>
          </p:cNvPr>
          <p:cNvSpPr/>
          <p:nvPr/>
        </p:nvSpPr>
        <p:spPr bwMode="white">
          <a:xfrm>
            <a:off x="5081904" y="2584230"/>
            <a:ext cx="657142" cy="209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5CA5DFA-F157-B004-5DAB-1751A97433D5}"/>
              </a:ext>
            </a:extLst>
          </p:cNvPr>
          <p:cNvSpPr/>
          <p:nvPr/>
        </p:nvSpPr>
        <p:spPr bwMode="white">
          <a:xfrm>
            <a:off x="6843809" y="2584230"/>
            <a:ext cx="657142" cy="209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B958E0D-E984-2F57-7133-C4E2EFE9CF17}"/>
              </a:ext>
            </a:extLst>
          </p:cNvPr>
          <p:cNvSpPr/>
          <p:nvPr/>
        </p:nvSpPr>
        <p:spPr bwMode="white">
          <a:xfrm>
            <a:off x="8396190" y="2584230"/>
            <a:ext cx="657142" cy="209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D8BAD8B-4879-E899-3E17-1D57ADEDE071}"/>
              </a:ext>
            </a:extLst>
          </p:cNvPr>
          <p:cNvSpPr/>
          <p:nvPr/>
        </p:nvSpPr>
        <p:spPr bwMode="white">
          <a:xfrm>
            <a:off x="10158095" y="2584230"/>
            <a:ext cx="657142" cy="209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79500E5-8C42-C8CB-BF93-2B42AC0DEC99}"/>
              </a:ext>
            </a:extLst>
          </p:cNvPr>
          <p:cNvSpPr/>
          <p:nvPr/>
        </p:nvSpPr>
        <p:spPr bwMode="white">
          <a:xfrm>
            <a:off x="2615238" y="3185239"/>
            <a:ext cx="647619" cy="209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12DD7D5-A250-6832-7585-74147ED7BD13}"/>
              </a:ext>
            </a:extLst>
          </p:cNvPr>
          <p:cNvSpPr/>
          <p:nvPr/>
        </p:nvSpPr>
        <p:spPr bwMode="white">
          <a:xfrm>
            <a:off x="5929523" y="3185239"/>
            <a:ext cx="657142" cy="209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D39491D-EB46-433A-8BFD-F50205B4F3FC}"/>
              </a:ext>
            </a:extLst>
          </p:cNvPr>
          <p:cNvSpPr/>
          <p:nvPr/>
        </p:nvSpPr>
        <p:spPr bwMode="white">
          <a:xfrm>
            <a:off x="9243809" y="3185239"/>
            <a:ext cx="657142" cy="209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016AD28-C7C2-F2F5-D5DB-9DC4F02414BA}"/>
              </a:ext>
            </a:extLst>
          </p:cNvPr>
          <p:cNvSpPr/>
          <p:nvPr/>
        </p:nvSpPr>
        <p:spPr bwMode="white">
          <a:xfrm>
            <a:off x="1205714" y="3853026"/>
            <a:ext cx="2114285" cy="286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60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AF4385-193D-1A27-6BFA-395A6F5764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4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210791-E13F-3A91-0AF3-34528A664641}"/>
              </a:ext>
            </a:extLst>
          </p:cNvPr>
          <p:cNvSpPr/>
          <p:nvPr/>
        </p:nvSpPr>
        <p:spPr bwMode="white">
          <a:xfrm>
            <a:off x="3053333" y="1840612"/>
            <a:ext cx="152380" cy="23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FAEEE0-0A86-5F64-6FD6-D49FB12C8E26}"/>
              </a:ext>
            </a:extLst>
          </p:cNvPr>
          <p:cNvSpPr/>
          <p:nvPr/>
        </p:nvSpPr>
        <p:spPr bwMode="white">
          <a:xfrm>
            <a:off x="3853333" y="1831067"/>
            <a:ext cx="238095" cy="24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69A1A2-C5FD-2CC4-10D6-D18032EBFBD6}"/>
              </a:ext>
            </a:extLst>
          </p:cNvPr>
          <p:cNvSpPr/>
          <p:nvPr/>
        </p:nvSpPr>
        <p:spPr bwMode="white">
          <a:xfrm>
            <a:off x="7739047" y="1831067"/>
            <a:ext cx="219047" cy="24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514447-E944-93D7-7698-893D385D873E}"/>
              </a:ext>
            </a:extLst>
          </p:cNvPr>
          <p:cNvSpPr/>
          <p:nvPr/>
        </p:nvSpPr>
        <p:spPr bwMode="white">
          <a:xfrm>
            <a:off x="8567619" y="1840612"/>
            <a:ext cx="219047" cy="23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8B3AB3-D37E-772F-45A9-5961FC3B0599}"/>
              </a:ext>
            </a:extLst>
          </p:cNvPr>
          <p:cNvSpPr/>
          <p:nvPr/>
        </p:nvSpPr>
        <p:spPr bwMode="white">
          <a:xfrm>
            <a:off x="3024761" y="2546956"/>
            <a:ext cx="228571" cy="24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F80CD4E-AA5F-9C40-04CA-88B41E0CCD45}"/>
              </a:ext>
            </a:extLst>
          </p:cNvPr>
          <p:cNvSpPr/>
          <p:nvPr/>
        </p:nvSpPr>
        <p:spPr bwMode="white">
          <a:xfrm>
            <a:off x="3862857" y="2546956"/>
            <a:ext cx="228571" cy="24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31F9B67-990E-87E1-D546-B0EC68250DE6}"/>
              </a:ext>
            </a:extLst>
          </p:cNvPr>
          <p:cNvSpPr/>
          <p:nvPr/>
        </p:nvSpPr>
        <p:spPr bwMode="white">
          <a:xfrm>
            <a:off x="7729523" y="2546956"/>
            <a:ext cx="247619" cy="24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7F6CCA3-7525-A7B2-04B9-FEEA815313F0}"/>
              </a:ext>
            </a:extLst>
          </p:cNvPr>
          <p:cNvSpPr/>
          <p:nvPr/>
        </p:nvSpPr>
        <p:spPr bwMode="white">
          <a:xfrm>
            <a:off x="8558095" y="2546956"/>
            <a:ext cx="228571" cy="24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5F9DE14-E5B1-60D3-7085-336544E023F3}"/>
              </a:ext>
            </a:extLst>
          </p:cNvPr>
          <p:cNvSpPr/>
          <p:nvPr/>
        </p:nvSpPr>
        <p:spPr bwMode="white">
          <a:xfrm>
            <a:off x="3034285" y="3262845"/>
            <a:ext cx="219047" cy="24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B2D31D9-8612-B131-8550-B4F45C49E262}"/>
              </a:ext>
            </a:extLst>
          </p:cNvPr>
          <p:cNvSpPr/>
          <p:nvPr/>
        </p:nvSpPr>
        <p:spPr bwMode="white">
          <a:xfrm>
            <a:off x="3853333" y="3262845"/>
            <a:ext cx="228571" cy="24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1CCB5CA-AAD4-8878-6E58-71874CBA73B8}"/>
              </a:ext>
            </a:extLst>
          </p:cNvPr>
          <p:cNvSpPr/>
          <p:nvPr/>
        </p:nvSpPr>
        <p:spPr bwMode="white">
          <a:xfrm>
            <a:off x="7739047" y="3262845"/>
            <a:ext cx="228571" cy="24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4F01E95-DA1B-B502-DEF4-63A51B34074A}"/>
              </a:ext>
            </a:extLst>
          </p:cNvPr>
          <p:cNvSpPr/>
          <p:nvPr/>
        </p:nvSpPr>
        <p:spPr bwMode="white">
          <a:xfrm>
            <a:off x="8558095" y="3262845"/>
            <a:ext cx="228571" cy="24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DF68D07-3264-ED63-1F2B-75EEF2486980}"/>
              </a:ext>
            </a:extLst>
          </p:cNvPr>
          <p:cNvSpPr/>
          <p:nvPr/>
        </p:nvSpPr>
        <p:spPr bwMode="white">
          <a:xfrm>
            <a:off x="2043809" y="4465539"/>
            <a:ext cx="371428" cy="24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8FAEEE0-0A86-5F64-6FD6-D49FB12C8E26}"/>
              </a:ext>
            </a:extLst>
          </p:cNvPr>
          <p:cNvSpPr/>
          <p:nvPr/>
        </p:nvSpPr>
        <p:spPr bwMode="white">
          <a:xfrm>
            <a:off x="10344472" y="972000"/>
            <a:ext cx="1584176" cy="1574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259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2023-12-15T12:59:50Z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