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000" y="1772816"/>
            <a:ext cx="3000000" cy="10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81" y="4077072"/>
            <a:ext cx="6295238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3DE43-B31B-FE8C-8A72-2DCEC7B093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BB73C-2D18-E4B5-87E2-83D83A6ACB62}"/>
              </a:ext>
            </a:extLst>
          </p:cNvPr>
          <p:cNvSpPr/>
          <p:nvPr/>
        </p:nvSpPr>
        <p:spPr bwMode="white">
          <a:xfrm>
            <a:off x="2681904" y="2488370"/>
            <a:ext cx="22857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B20D45-624A-F0B2-C85D-F4603099DC6B}"/>
              </a:ext>
            </a:extLst>
          </p:cNvPr>
          <p:cNvSpPr/>
          <p:nvPr/>
        </p:nvSpPr>
        <p:spPr bwMode="white">
          <a:xfrm>
            <a:off x="4691428" y="2488370"/>
            <a:ext cx="21904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E3D021-414E-CD7C-9BF4-8C7CB0D24D1B}"/>
              </a:ext>
            </a:extLst>
          </p:cNvPr>
          <p:cNvSpPr/>
          <p:nvPr/>
        </p:nvSpPr>
        <p:spPr bwMode="white">
          <a:xfrm>
            <a:off x="6558095" y="2488370"/>
            <a:ext cx="22857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3E4B9-033D-9AD4-886C-4C633D948DE5}"/>
              </a:ext>
            </a:extLst>
          </p:cNvPr>
          <p:cNvSpPr/>
          <p:nvPr/>
        </p:nvSpPr>
        <p:spPr bwMode="white">
          <a:xfrm>
            <a:off x="9291428" y="2488370"/>
            <a:ext cx="228572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E9A903-4673-C760-7793-F80FD0638683}"/>
              </a:ext>
            </a:extLst>
          </p:cNvPr>
          <p:cNvSpPr/>
          <p:nvPr/>
        </p:nvSpPr>
        <p:spPr bwMode="white">
          <a:xfrm>
            <a:off x="1920000" y="3136880"/>
            <a:ext cx="22857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58A53E-3FD2-166E-F072-FE60ED7118C8}"/>
              </a:ext>
            </a:extLst>
          </p:cNvPr>
          <p:cNvSpPr/>
          <p:nvPr/>
        </p:nvSpPr>
        <p:spPr bwMode="white">
          <a:xfrm>
            <a:off x="5710476" y="3136880"/>
            <a:ext cx="400000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EE60CE-C562-5572-35FB-6DBDD3A670B8}"/>
              </a:ext>
            </a:extLst>
          </p:cNvPr>
          <p:cNvSpPr/>
          <p:nvPr/>
        </p:nvSpPr>
        <p:spPr bwMode="white">
          <a:xfrm>
            <a:off x="8529523" y="3136880"/>
            <a:ext cx="22857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9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3F993-2F69-8F7D-1E52-39ECDE032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189F4-80CC-CB5F-ADFD-2D82DD2F418B}"/>
              </a:ext>
            </a:extLst>
          </p:cNvPr>
          <p:cNvSpPr/>
          <p:nvPr/>
        </p:nvSpPr>
        <p:spPr bwMode="white">
          <a:xfrm>
            <a:off x="1500952" y="2890305"/>
            <a:ext cx="1642720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F6E26F-D6FE-CEF1-7647-633895727F1C}"/>
              </a:ext>
            </a:extLst>
          </p:cNvPr>
          <p:cNvSpPr/>
          <p:nvPr/>
        </p:nvSpPr>
        <p:spPr bwMode="white">
          <a:xfrm>
            <a:off x="5253333" y="2890305"/>
            <a:ext cx="1790474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5DA55A-1C3D-0363-AB24-9112E9EC28BA}"/>
              </a:ext>
            </a:extLst>
          </p:cNvPr>
          <p:cNvSpPr/>
          <p:nvPr/>
        </p:nvSpPr>
        <p:spPr bwMode="white">
          <a:xfrm>
            <a:off x="9081904" y="2890305"/>
            <a:ext cx="1766624" cy="32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5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D9FD1-AA01-D38E-06A2-79642EB74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A0123-9B8E-1AB1-94CE-5A507807E6AC}"/>
              </a:ext>
            </a:extLst>
          </p:cNvPr>
          <p:cNvSpPr/>
          <p:nvPr/>
        </p:nvSpPr>
        <p:spPr bwMode="white">
          <a:xfrm>
            <a:off x="2320000" y="1965867"/>
            <a:ext cx="342857" cy="2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8B1B0-5C4E-E9BF-6FD6-66108F9CA5D7}"/>
              </a:ext>
            </a:extLst>
          </p:cNvPr>
          <p:cNvSpPr/>
          <p:nvPr/>
        </p:nvSpPr>
        <p:spPr bwMode="white">
          <a:xfrm>
            <a:off x="4310476" y="1965867"/>
            <a:ext cx="342857" cy="2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1F5CE-B366-33AF-5A8D-302D041C2574}"/>
              </a:ext>
            </a:extLst>
          </p:cNvPr>
          <p:cNvSpPr/>
          <p:nvPr/>
        </p:nvSpPr>
        <p:spPr bwMode="white">
          <a:xfrm>
            <a:off x="5300952" y="1965867"/>
            <a:ext cx="333333" cy="2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F5E53-366C-D3C5-BCFC-E350FB1B2566}"/>
              </a:ext>
            </a:extLst>
          </p:cNvPr>
          <p:cNvSpPr/>
          <p:nvPr/>
        </p:nvSpPr>
        <p:spPr bwMode="white">
          <a:xfrm>
            <a:off x="8824761" y="1898972"/>
            <a:ext cx="342858" cy="2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26BDE-22B3-42DA-5014-3A34B0C14138}"/>
              </a:ext>
            </a:extLst>
          </p:cNvPr>
          <p:cNvSpPr/>
          <p:nvPr/>
        </p:nvSpPr>
        <p:spPr bwMode="white">
          <a:xfrm>
            <a:off x="9815238" y="1898972"/>
            <a:ext cx="352380" cy="2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D289F6-0308-44D0-1A00-C6BE1DBB2779}"/>
              </a:ext>
            </a:extLst>
          </p:cNvPr>
          <p:cNvSpPr/>
          <p:nvPr/>
        </p:nvSpPr>
        <p:spPr bwMode="white">
          <a:xfrm>
            <a:off x="10805714" y="1898972"/>
            <a:ext cx="352380" cy="2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79E47F9-B2DE-F4D0-A9C2-AF27985893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73938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F116F6-CD79-6E26-727B-2BCD8762BE51}"/>
              </a:ext>
            </a:extLst>
          </p:cNvPr>
          <p:cNvSpPr/>
          <p:nvPr/>
        </p:nvSpPr>
        <p:spPr bwMode="white">
          <a:xfrm>
            <a:off x="3043809" y="4871303"/>
            <a:ext cx="333333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233681-85AD-7979-63CE-8697282F756E}"/>
              </a:ext>
            </a:extLst>
          </p:cNvPr>
          <p:cNvSpPr/>
          <p:nvPr/>
        </p:nvSpPr>
        <p:spPr bwMode="white">
          <a:xfrm>
            <a:off x="5767619" y="5386110"/>
            <a:ext cx="361904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4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64B72-88FA-627A-A3DA-9A5ECE32C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26FBC-519B-7377-48D7-39125F4BA4ED}"/>
              </a:ext>
            </a:extLst>
          </p:cNvPr>
          <p:cNvSpPr/>
          <p:nvPr/>
        </p:nvSpPr>
        <p:spPr bwMode="white">
          <a:xfrm>
            <a:off x="9348571" y="1972420"/>
            <a:ext cx="1932005" cy="145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36B927-24DB-9AC6-A0E4-1F8966EA1B97}"/>
              </a:ext>
            </a:extLst>
          </p:cNvPr>
          <p:cNvSpPr/>
          <p:nvPr/>
        </p:nvSpPr>
        <p:spPr bwMode="white">
          <a:xfrm>
            <a:off x="7443809" y="3658845"/>
            <a:ext cx="390476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9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