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66" y="3071857"/>
            <a:ext cx="6066667" cy="7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F6BE9-3F2C-C5A2-4F1F-F9EFB2B570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43720"/>
          <a:stretch/>
        </p:blipFill>
        <p:spPr>
          <a:xfrm>
            <a:off x="5735960" y="1628800"/>
            <a:ext cx="4851572" cy="2606784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240016" y="3068960"/>
            <a:ext cx="4032448" cy="6480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240016" y="3068960"/>
            <a:ext cx="1296144" cy="6480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904312" y="3004144"/>
            <a:ext cx="0" cy="7128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561099" y="3068960"/>
            <a:ext cx="2711365" cy="6480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609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DE3A2-F7B7-A596-4D53-F8A7C2478F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611F66-9CDD-2D04-CE1F-E6202013F918}"/>
              </a:ext>
            </a:extLst>
          </p:cNvPr>
          <p:cNvSpPr/>
          <p:nvPr/>
        </p:nvSpPr>
        <p:spPr bwMode="white">
          <a:xfrm>
            <a:off x="3529523" y="2001022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6C86B3-F440-CDA8-9F6A-CF97948FDD67}"/>
              </a:ext>
            </a:extLst>
          </p:cNvPr>
          <p:cNvSpPr/>
          <p:nvPr/>
        </p:nvSpPr>
        <p:spPr bwMode="white">
          <a:xfrm>
            <a:off x="9034285" y="2001022"/>
            <a:ext cx="219047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4F260A-0FDF-AE90-A3A0-F312AA6AE79F}"/>
              </a:ext>
            </a:extLst>
          </p:cNvPr>
          <p:cNvSpPr/>
          <p:nvPr/>
        </p:nvSpPr>
        <p:spPr bwMode="white">
          <a:xfrm>
            <a:off x="3548571" y="2591757"/>
            <a:ext cx="161904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16B55E-15A8-AA8B-6077-9F2107636BFB}"/>
              </a:ext>
            </a:extLst>
          </p:cNvPr>
          <p:cNvSpPr/>
          <p:nvPr/>
        </p:nvSpPr>
        <p:spPr bwMode="white">
          <a:xfrm>
            <a:off x="9034285" y="2582229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744C83-9817-2450-D876-90607312824E}"/>
              </a:ext>
            </a:extLst>
          </p:cNvPr>
          <p:cNvSpPr/>
          <p:nvPr/>
        </p:nvSpPr>
        <p:spPr bwMode="white">
          <a:xfrm>
            <a:off x="3529523" y="3172965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B55EE5-873F-A2FB-C22B-7F1A4C31C7B9}"/>
              </a:ext>
            </a:extLst>
          </p:cNvPr>
          <p:cNvSpPr/>
          <p:nvPr/>
        </p:nvSpPr>
        <p:spPr bwMode="white">
          <a:xfrm>
            <a:off x="9053333" y="3172965"/>
            <a:ext cx="161904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176AB5-9940-828E-290D-901176A68EA1}"/>
              </a:ext>
            </a:extLst>
          </p:cNvPr>
          <p:cNvSpPr/>
          <p:nvPr/>
        </p:nvSpPr>
        <p:spPr bwMode="white">
          <a:xfrm>
            <a:off x="3529523" y="3744644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4DDD0A-B0EE-7D41-3235-FFE9C5B76AC6}"/>
              </a:ext>
            </a:extLst>
          </p:cNvPr>
          <p:cNvSpPr/>
          <p:nvPr/>
        </p:nvSpPr>
        <p:spPr bwMode="white">
          <a:xfrm>
            <a:off x="9024761" y="3744644"/>
            <a:ext cx="247619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4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37BDC-8DE7-0AAB-5670-25D980A92C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D435B3-21D1-57E9-8025-0D746ECE1BBC}"/>
              </a:ext>
            </a:extLst>
          </p:cNvPr>
          <p:cNvSpPr/>
          <p:nvPr/>
        </p:nvSpPr>
        <p:spPr bwMode="white">
          <a:xfrm>
            <a:off x="5843809" y="1810427"/>
            <a:ext cx="457142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896158-4154-DF55-9FD2-446AAD596A24}"/>
              </a:ext>
            </a:extLst>
          </p:cNvPr>
          <p:cNvSpPr/>
          <p:nvPr/>
        </p:nvSpPr>
        <p:spPr bwMode="white">
          <a:xfrm>
            <a:off x="7243809" y="1677041"/>
            <a:ext cx="476190" cy="4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373F53-F88F-EB27-4343-5AF89D1BE29F}"/>
              </a:ext>
            </a:extLst>
          </p:cNvPr>
          <p:cNvSpPr/>
          <p:nvPr/>
        </p:nvSpPr>
        <p:spPr bwMode="white">
          <a:xfrm>
            <a:off x="8710476" y="1810427"/>
            <a:ext cx="447619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899895-981E-A3E2-5BCB-A0F124F0DB4E}"/>
              </a:ext>
            </a:extLst>
          </p:cNvPr>
          <p:cNvSpPr/>
          <p:nvPr/>
        </p:nvSpPr>
        <p:spPr bwMode="white">
          <a:xfrm>
            <a:off x="5891428" y="2706020"/>
            <a:ext cx="352380" cy="6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123019-C9B7-E1A0-821A-2615C1229FFD}"/>
              </a:ext>
            </a:extLst>
          </p:cNvPr>
          <p:cNvSpPr/>
          <p:nvPr/>
        </p:nvSpPr>
        <p:spPr bwMode="white">
          <a:xfrm>
            <a:off x="7129523" y="2972793"/>
            <a:ext cx="714285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42CCC6-3D3B-430D-90AE-AE5E48398C01}"/>
              </a:ext>
            </a:extLst>
          </p:cNvPr>
          <p:cNvSpPr/>
          <p:nvPr/>
        </p:nvSpPr>
        <p:spPr bwMode="white">
          <a:xfrm>
            <a:off x="8700952" y="2706020"/>
            <a:ext cx="352380" cy="6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52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93966-211D-033C-B6CB-D0BD293F25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164B50-2BE0-B3F2-4422-EB014D371128}"/>
              </a:ext>
            </a:extLst>
          </p:cNvPr>
          <p:cNvSpPr/>
          <p:nvPr/>
        </p:nvSpPr>
        <p:spPr bwMode="white">
          <a:xfrm>
            <a:off x="7348571" y="2777119"/>
            <a:ext cx="1171428" cy="25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3E6471-E0F9-7DDB-94D2-99FC3FB98074}"/>
              </a:ext>
            </a:extLst>
          </p:cNvPr>
          <p:cNvSpPr/>
          <p:nvPr/>
        </p:nvSpPr>
        <p:spPr bwMode="white">
          <a:xfrm>
            <a:off x="7081904" y="3120951"/>
            <a:ext cx="533334" cy="27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64213"/>
          <a:stretch/>
        </p:blipFill>
        <p:spPr>
          <a:xfrm>
            <a:off x="2256447" y="2327995"/>
            <a:ext cx="2952328" cy="141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53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F816E-FF95-943D-44B0-43498629DB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BC5071-DDAE-0CE6-357B-9F04B6455FD6}"/>
              </a:ext>
            </a:extLst>
          </p:cNvPr>
          <p:cNvSpPr/>
          <p:nvPr/>
        </p:nvSpPr>
        <p:spPr bwMode="white">
          <a:xfrm>
            <a:off x="1700952" y="2900897"/>
            <a:ext cx="228571" cy="24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5189F2-71F5-2B9A-B4FF-349FD8F206A6}"/>
              </a:ext>
            </a:extLst>
          </p:cNvPr>
          <p:cNvSpPr/>
          <p:nvPr/>
        </p:nvSpPr>
        <p:spPr bwMode="white">
          <a:xfrm>
            <a:off x="4691428" y="2900897"/>
            <a:ext cx="228571" cy="24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FF4938-FD98-E1A0-28A0-4557882D629A}"/>
              </a:ext>
            </a:extLst>
          </p:cNvPr>
          <p:cNvSpPr/>
          <p:nvPr/>
        </p:nvSpPr>
        <p:spPr bwMode="white">
          <a:xfrm>
            <a:off x="7767619" y="2900897"/>
            <a:ext cx="380952" cy="24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06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2023-12-16T12:20:26Z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