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28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55" autoAdjust="0"/>
    <p:restoredTop sz="94660"/>
  </p:normalViewPr>
  <p:slideViewPr>
    <p:cSldViewPr showGuides="1">
      <p:cViewPr varScale="1">
        <p:scale>
          <a:sx n="105" d="100"/>
          <a:sy n="105" d="100"/>
        </p:scale>
        <p:origin x="204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2190" y="1700808"/>
            <a:ext cx="6847619" cy="11142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714" y="3933056"/>
            <a:ext cx="5428571" cy="666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F54E11-7D27-07C9-F87A-40D994543A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41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607303"/>
            <a:ext cx="9841088" cy="2780744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063552" y="2492896"/>
            <a:ext cx="7704856" cy="864096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063552" y="2492896"/>
            <a:ext cx="2304256" cy="93610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4583832" y="2473051"/>
            <a:ext cx="2304256" cy="93610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7464152" y="2492896"/>
            <a:ext cx="2304256" cy="93610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5671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4C5BCD-DB13-6B53-32A1-E9430F96F1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8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7F2B62-FC80-83B0-C3AF-598FF74C5E2D}"/>
              </a:ext>
            </a:extLst>
          </p:cNvPr>
          <p:cNvSpPr/>
          <p:nvPr/>
        </p:nvSpPr>
        <p:spPr bwMode="white">
          <a:xfrm>
            <a:off x="10139047" y="3195798"/>
            <a:ext cx="600000" cy="25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98DE4A1-A281-3CA0-BDFD-F8BFD6B2FD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60017"/>
            <a:ext cx="10800000" cy="2622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1199456" y="4473688"/>
            <a:ext cx="7649302" cy="175723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7F2B62-FC80-83B0-C3AF-598FF74C5E2D}"/>
              </a:ext>
            </a:extLst>
          </p:cNvPr>
          <p:cNvSpPr/>
          <p:nvPr/>
        </p:nvSpPr>
        <p:spPr bwMode="white">
          <a:xfrm>
            <a:off x="9028214" y="5805264"/>
            <a:ext cx="2396378" cy="425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574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E3624D-F1C2-831B-5F93-13E43D1242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3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7DCE4B-7977-04CC-0F15-3ECD1022DD26}"/>
              </a:ext>
            </a:extLst>
          </p:cNvPr>
          <p:cNvSpPr/>
          <p:nvPr/>
        </p:nvSpPr>
        <p:spPr bwMode="white">
          <a:xfrm>
            <a:off x="6520000" y="1745242"/>
            <a:ext cx="457142" cy="40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85D204-5DC5-940D-C9D8-E7C4A05A1A29}"/>
              </a:ext>
            </a:extLst>
          </p:cNvPr>
          <p:cNvSpPr/>
          <p:nvPr/>
        </p:nvSpPr>
        <p:spPr bwMode="white">
          <a:xfrm>
            <a:off x="7443809" y="1745242"/>
            <a:ext cx="514285" cy="40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3EE88B-5917-5133-379E-E496FC0A1054}"/>
              </a:ext>
            </a:extLst>
          </p:cNvPr>
          <p:cNvSpPr/>
          <p:nvPr/>
        </p:nvSpPr>
        <p:spPr bwMode="white">
          <a:xfrm>
            <a:off x="8424761" y="1745242"/>
            <a:ext cx="523809" cy="40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E020F8-CE93-4E6D-E854-97AC51934D56}"/>
              </a:ext>
            </a:extLst>
          </p:cNvPr>
          <p:cNvSpPr/>
          <p:nvPr/>
        </p:nvSpPr>
        <p:spPr bwMode="white">
          <a:xfrm>
            <a:off x="6520000" y="2518485"/>
            <a:ext cx="457142" cy="40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A5CA7D2-ED79-B3BE-C29C-96AEFE4DE082}"/>
              </a:ext>
            </a:extLst>
          </p:cNvPr>
          <p:cNvSpPr/>
          <p:nvPr/>
        </p:nvSpPr>
        <p:spPr bwMode="white">
          <a:xfrm>
            <a:off x="7472380" y="2518485"/>
            <a:ext cx="457142" cy="40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3C923CF-FFAE-D070-E369-346169170E62}"/>
              </a:ext>
            </a:extLst>
          </p:cNvPr>
          <p:cNvSpPr/>
          <p:nvPr/>
        </p:nvSpPr>
        <p:spPr bwMode="white">
          <a:xfrm>
            <a:off x="8453333" y="2518485"/>
            <a:ext cx="466666" cy="40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8546D3F3-90CA-528F-7903-17FD050573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27524"/>
            <a:ext cx="10800000" cy="2525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F197A8A-8472-0A1F-98E4-B24600B8ED06}"/>
              </a:ext>
            </a:extLst>
          </p:cNvPr>
          <p:cNvSpPr/>
          <p:nvPr/>
        </p:nvSpPr>
        <p:spPr bwMode="white">
          <a:xfrm>
            <a:off x="2034285" y="5381073"/>
            <a:ext cx="228571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0125B65-1F62-CD56-DBE7-9248966DFC72}"/>
              </a:ext>
            </a:extLst>
          </p:cNvPr>
          <p:cNvSpPr/>
          <p:nvPr/>
        </p:nvSpPr>
        <p:spPr bwMode="white">
          <a:xfrm>
            <a:off x="5434285" y="5390602"/>
            <a:ext cx="219047" cy="22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E0A925F-FFAF-B9BC-7BDE-137841A3CE9C}"/>
              </a:ext>
            </a:extLst>
          </p:cNvPr>
          <p:cNvSpPr/>
          <p:nvPr/>
        </p:nvSpPr>
        <p:spPr bwMode="white">
          <a:xfrm>
            <a:off x="8653333" y="5381073"/>
            <a:ext cx="219047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247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2023-12-15T14:08:46Z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