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9" r:id="rId8"/>
    <p:sldId id="337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6EF93-A83E-E79D-F2C0-8398993CD2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480008" y="2936068"/>
            <a:ext cx="5231984" cy="98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8AEE7-D5A2-B375-C5E1-623581F92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3428"/>
          <a:stretch/>
        </p:blipFill>
        <p:spPr>
          <a:xfrm>
            <a:off x="7032104" y="1691664"/>
            <a:ext cx="3347364" cy="305861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824192" y="2276872"/>
            <a:ext cx="1944216" cy="20882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24192" y="3220973"/>
            <a:ext cx="1800200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824192" y="2149559"/>
            <a:ext cx="1800200" cy="235956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9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8C6BD-3308-1964-1429-A155173E6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/>
        </p:blipFill>
        <p:spPr>
          <a:xfrm>
            <a:off x="720000" y="972000"/>
            <a:ext cx="5015960" cy="345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3750"/>
          <a:stretch/>
        </p:blipFill>
        <p:spPr>
          <a:xfrm>
            <a:off x="6744072" y="1412776"/>
            <a:ext cx="2797000" cy="27445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3750"/>
          <a:stretch/>
        </p:blipFill>
        <p:spPr>
          <a:xfrm>
            <a:off x="6744072" y="1173980"/>
            <a:ext cx="3107656" cy="304940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464152" y="1556792"/>
            <a:ext cx="1800200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608168" y="2636912"/>
            <a:ext cx="180020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680176" y="2636912"/>
            <a:ext cx="1728192" cy="108012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43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C6E05-10A1-9436-A88D-C190E0432D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720000" y="972000"/>
            <a:ext cx="5087968" cy="312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52897"/>
          <a:stretch/>
        </p:blipFill>
        <p:spPr>
          <a:xfrm>
            <a:off x="5831968" y="1223839"/>
            <a:ext cx="4202896" cy="22905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312024" y="1563473"/>
            <a:ext cx="3240360" cy="104411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4032" y="1563473"/>
            <a:ext cx="1440160" cy="96870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104592" y="1563473"/>
            <a:ext cx="1440160" cy="96870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33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5AA16-4341-E77E-2FAC-C760082DE9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720000" y="972000"/>
            <a:ext cx="3935840" cy="298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1572"/>
          <a:stretch/>
        </p:blipFill>
        <p:spPr>
          <a:xfrm>
            <a:off x="4799856" y="1340768"/>
            <a:ext cx="5295584" cy="246966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303912" y="2053542"/>
            <a:ext cx="1512168" cy="9434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47928" y="2053542"/>
            <a:ext cx="1368152" cy="9434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28248" y="2053542"/>
            <a:ext cx="1224136" cy="9434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328248" y="2053542"/>
            <a:ext cx="1368152" cy="9434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68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519C9-B154-7B9D-1C4E-5351AE6B2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5AC62-9CDC-14E9-F78E-83A5A06223A8}"/>
              </a:ext>
            </a:extLst>
          </p:cNvPr>
          <p:cNvSpPr/>
          <p:nvPr/>
        </p:nvSpPr>
        <p:spPr bwMode="white">
          <a:xfrm>
            <a:off x="6758095" y="3661445"/>
            <a:ext cx="714285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A4B75-B35B-2FE6-313F-78448FBF419C}"/>
              </a:ext>
            </a:extLst>
          </p:cNvPr>
          <p:cNvSpPr/>
          <p:nvPr/>
        </p:nvSpPr>
        <p:spPr bwMode="white">
          <a:xfrm>
            <a:off x="8548571" y="3670982"/>
            <a:ext cx="714285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3F8C5-4DC9-DE98-98A9-65B8E4E99D6C}"/>
              </a:ext>
            </a:extLst>
          </p:cNvPr>
          <p:cNvSpPr/>
          <p:nvPr/>
        </p:nvSpPr>
        <p:spPr bwMode="white">
          <a:xfrm>
            <a:off x="10348571" y="3699593"/>
            <a:ext cx="695238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2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22921-A014-5441-7F6D-BAF5FFB1F7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6D0F57-8D9B-2C41-A1BA-505A8D71E129}"/>
              </a:ext>
            </a:extLst>
          </p:cNvPr>
          <p:cNvSpPr/>
          <p:nvPr/>
        </p:nvSpPr>
        <p:spPr bwMode="white">
          <a:xfrm>
            <a:off x="5853333" y="2670596"/>
            <a:ext cx="666666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1FCB4-E101-5BDA-62F8-B29792F3A02E}"/>
              </a:ext>
            </a:extLst>
          </p:cNvPr>
          <p:cNvSpPr/>
          <p:nvPr/>
        </p:nvSpPr>
        <p:spPr bwMode="white">
          <a:xfrm>
            <a:off x="7834285" y="2689681"/>
            <a:ext cx="657142" cy="2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D6C33-E3FA-CEFD-672F-37AB9D461A97}"/>
              </a:ext>
            </a:extLst>
          </p:cNvPr>
          <p:cNvSpPr/>
          <p:nvPr/>
        </p:nvSpPr>
        <p:spPr bwMode="white">
          <a:xfrm>
            <a:off x="9805714" y="2699224"/>
            <a:ext cx="685714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FAE972F-0F66-EB87-4745-A7D33F274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26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F08028-45D1-AE8B-173B-8459848792C9}"/>
              </a:ext>
            </a:extLst>
          </p:cNvPr>
          <p:cNvSpPr/>
          <p:nvPr/>
        </p:nvSpPr>
        <p:spPr bwMode="white">
          <a:xfrm>
            <a:off x="6215238" y="5391869"/>
            <a:ext cx="714285" cy="32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A4C111-F113-ACB7-D3DB-1A2A4E9B57B7}"/>
              </a:ext>
            </a:extLst>
          </p:cNvPr>
          <p:cNvSpPr/>
          <p:nvPr/>
        </p:nvSpPr>
        <p:spPr bwMode="white">
          <a:xfrm>
            <a:off x="8005714" y="5410950"/>
            <a:ext cx="657142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B74443-8771-7A7D-0D44-31288A1BAA1A}"/>
              </a:ext>
            </a:extLst>
          </p:cNvPr>
          <p:cNvSpPr/>
          <p:nvPr/>
        </p:nvSpPr>
        <p:spPr bwMode="white">
          <a:xfrm>
            <a:off x="9805714" y="5410950"/>
            <a:ext cx="666666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7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71F30-2F1A-9F86-56D1-B1A0661D0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E182F-5AB8-E9B6-4514-E8C47367E225}"/>
              </a:ext>
            </a:extLst>
          </p:cNvPr>
          <p:cNvSpPr/>
          <p:nvPr/>
        </p:nvSpPr>
        <p:spPr bwMode="white">
          <a:xfrm>
            <a:off x="3939047" y="1820050"/>
            <a:ext cx="400000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B416D0-C6B0-09FE-861B-5D3D8134D184}"/>
              </a:ext>
            </a:extLst>
          </p:cNvPr>
          <p:cNvSpPr/>
          <p:nvPr/>
        </p:nvSpPr>
        <p:spPr bwMode="white">
          <a:xfrm>
            <a:off x="8424761" y="1820050"/>
            <a:ext cx="400000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2389BC-29AD-A10D-EA74-9458CA25EFFE}"/>
              </a:ext>
            </a:extLst>
          </p:cNvPr>
          <p:cNvSpPr/>
          <p:nvPr/>
        </p:nvSpPr>
        <p:spPr bwMode="white">
          <a:xfrm>
            <a:off x="3939047" y="2496584"/>
            <a:ext cx="400000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2AB930-ADC5-01C1-BEE9-FF5326084805}"/>
              </a:ext>
            </a:extLst>
          </p:cNvPr>
          <p:cNvSpPr/>
          <p:nvPr/>
        </p:nvSpPr>
        <p:spPr bwMode="white">
          <a:xfrm>
            <a:off x="8062857" y="2496584"/>
            <a:ext cx="409523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26D54B1-5430-0C19-360A-39BF54690C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1"/>
          <a:stretch/>
        </p:blipFill>
        <p:spPr>
          <a:xfrm>
            <a:off x="1991544" y="3068960"/>
            <a:ext cx="8208912" cy="31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853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85F0A-2908-130B-DBEA-94F0EEB31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C7CF8-C114-E6FD-0B01-4BC3EB11F741}"/>
              </a:ext>
            </a:extLst>
          </p:cNvPr>
          <p:cNvSpPr/>
          <p:nvPr/>
        </p:nvSpPr>
        <p:spPr bwMode="white">
          <a:xfrm>
            <a:off x="2481904" y="1763193"/>
            <a:ext cx="238095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83DEC-B837-5C70-CC7C-D3EE34C585A7}"/>
              </a:ext>
            </a:extLst>
          </p:cNvPr>
          <p:cNvSpPr/>
          <p:nvPr/>
        </p:nvSpPr>
        <p:spPr bwMode="white">
          <a:xfrm>
            <a:off x="5005714" y="1753661"/>
            <a:ext cx="23809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E3B46-F201-805C-7967-0811857A3170}"/>
              </a:ext>
            </a:extLst>
          </p:cNvPr>
          <p:cNvSpPr/>
          <p:nvPr/>
        </p:nvSpPr>
        <p:spPr bwMode="white">
          <a:xfrm>
            <a:off x="7510476" y="1763193"/>
            <a:ext cx="228571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475F20-E4F2-EEC6-187C-040A07964FF3}"/>
              </a:ext>
            </a:extLst>
          </p:cNvPr>
          <p:cNvSpPr/>
          <p:nvPr/>
        </p:nvSpPr>
        <p:spPr bwMode="white">
          <a:xfrm>
            <a:off x="10024761" y="1753661"/>
            <a:ext cx="23809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C11EEF-7BBE-6FEC-A1BE-46ABF26C96D2}"/>
              </a:ext>
            </a:extLst>
          </p:cNvPr>
          <p:cNvSpPr/>
          <p:nvPr/>
        </p:nvSpPr>
        <p:spPr bwMode="white">
          <a:xfrm>
            <a:off x="2491428" y="2439998"/>
            <a:ext cx="228571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F43C46-455C-40B7-D2D0-7570CE53546F}"/>
              </a:ext>
            </a:extLst>
          </p:cNvPr>
          <p:cNvSpPr/>
          <p:nvPr/>
        </p:nvSpPr>
        <p:spPr bwMode="white">
          <a:xfrm>
            <a:off x="5005714" y="2439998"/>
            <a:ext cx="23809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0C5A25-7B2F-152C-EF53-21404292B392}"/>
              </a:ext>
            </a:extLst>
          </p:cNvPr>
          <p:cNvSpPr/>
          <p:nvPr/>
        </p:nvSpPr>
        <p:spPr bwMode="white">
          <a:xfrm>
            <a:off x="7510476" y="2439998"/>
            <a:ext cx="238094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7A4825-00E3-EA16-025E-0B014E357970}"/>
              </a:ext>
            </a:extLst>
          </p:cNvPr>
          <p:cNvSpPr/>
          <p:nvPr/>
        </p:nvSpPr>
        <p:spPr bwMode="white">
          <a:xfrm>
            <a:off x="10024761" y="2439998"/>
            <a:ext cx="23809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A96519-E1BD-33A7-5BED-92062018095B}"/>
              </a:ext>
            </a:extLst>
          </p:cNvPr>
          <p:cNvSpPr/>
          <p:nvPr/>
        </p:nvSpPr>
        <p:spPr bwMode="white">
          <a:xfrm>
            <a:off x="2491428" y="3126334"/>
            <a:ext cx="228571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46B54A-7596-4D36-BFD1-14F2875A6EF6}"/>
              </a:ext>
            </a:extLst>
          </p:cNvPr>
          <p:cNvSpPr/>
          <p:nvPr/>
        </p:nvSpPr>
        <p:spPr bwMode="white">
          <a:xfrm>
            <a:off x="4996190" y="3126334"/>
            <a:ext cx="23809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FD81F6-B2D5-E496-8DA3-05A49D055EB0}"/>
              </a:ext>
            </a:extLst>
          </p:cNvPr>
          <p:cNvSpPr/>
          <p:nvPr/>
        </p:nvSpPr>
        <p:spPr bwMode="white">
          <a:xfrm>
            <a:off x="7510476" y="3126334"/>
            <a:ext cx="238094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CDE58F-55ED-30DA-A87D-A85EA9791CE2}"/>
              </a:ext>
            </a:extLst>
          </p:cNvPr>
          <p:cNvSpPr/>
          <p:nvPr/>
        </p:nvSpPr>
        <p:spPr bwMode="white">
          <a:xfrm>
            <a:off x="10034285" y="3126334"/>
            <a:ext cx="228572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4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542CB-08D4-6213-5A60-835EB99AF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99755-6EBE-A4BB-3CAE-D8D99A0A369E}"/>
              </a:ext>
            </a:extLst>
          </p:cNvPr>
          <p:cNvSpPr/>
          <p:nvPr/>
        </p:nvSpPr>
        <p:spPr bwMode="white">
          <a:xfrm>
            <a:off x="6977142" y="3601481"/>
            <a:ext cx="371428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99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12741-66F5-AEBB-702E-6D347AA8F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C3B5C2-4103-0CB0-BA71-DF681B666800}"/>
              </a:ext>
            </a:extLst>
          </p:cNvPr>
          <p:cNvSpPr/>
          <p:nvPr/>
        </p:nvSpPr>
        <p:spPr bwMode="white">
          <a:xfrm>
            <a:off x="5415238" y="4349109"/>
            <a:ext cx="361904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F4F2A2-DE68-E587-559C-52717C54B1AA}"/>
              </a:ext>
            </a:extLst>
          </p:cNvPr>
          <p:cNvSpPr/>
          <p:nvPr/>
        </p:nvSpPr>
        <p:spPr bwMode="white">
          <a:xfrm>
            <a:off x="9577142" y="4368189"/>
            <a:ext cx="32380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3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233B6-20CD-AEA4-CA2E-319853F68F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DCC34-0235-E5F6-C42D-33B8A9374487}"/>
              </a:ext>
            </a:extLst>
          </p:cNvPr>
          <p:cNvSpPr/>
          <p:nvPr/>
        </p:nvSpPr>
        <p:spPr bwMode="white">
          <a:xfrm>
            <a:off x="9510476" y="3421155"/>
            <a:ext cx="361904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2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9D21B-93B8-3CD4-4D5B-0A7DC2F6E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70015-CE8E-8E0F-1097-D799F9A2C492}"/>
              </a:ext>
            </a:extLst>
          </p:cNvPr>
          <p:cNvSpPr/>
          <p:nvPr/>
        </p:nvSpPr>
        <p:spPr bwMode="white">
          <a:xfrm>
            <a:off x="5443809" y="3850650"/>
            <a:ext cx="390476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6D34C-0083-A0D1-41D6-6E9BB4EE86A8}"/>
              </a:ext>
            </a:extLst>
          </p:cNvPr>
          <p:cNvSpPr/>
          <p:nvPr/>
        </p:nvSpPr>
        <p:spPr bwMode="white">
          <a:xfrm>
            <a:off x="7129523" y="3841118"/>
            <a:ext cx="380952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9341B-74AE-E0E7-3512-2CC0725F0F34}"/>
              </a:ext>
            </a:extLst>
          </p:cNvPr>
          <p:cNvSpPr/>
          <p:nvPr/>
        </p:nvSpPr>
        <p:spPr bwMode="white">
          <a:xfrm>
            <a:off x="8729523" y="3841118"/>
            <a:ext cx="371428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22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5DC44-024E-EBB7-AB9D-896FEB980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48117-3A45-357C-60DA-B22BEE4C9A19}"/>
              </a:ext>
            </a:extLst>
          </p:cNvPr>
          <p:cNvSpPr/>
          <p:nvPr/>
        </p:nvSpPr>
        <p:spPr bwMode="white">
          <a:xfrm>
            <a:off x="5215238" y="2231071"/>
            <a:ext cx="409523" cy="34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AEED04-FEEF-44C5-1983-1149BDA487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33525"/>
            <a:ext cx="10800000" cy="222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CBFA2-8A94-76E8-51EB-6CB8D69A9A01}"/>
              </a:ext>
            </a:extLst>
          </p:cNvPr>
          <p:cNvSpPr/>
          <p:nvPr/>
        </p:nvSpPr>
        <p:spPr bwMode="white">
          <a:xfrm>
            <a:off x="7719083" y="4443316"/>
            <a:ext cx="40000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13389-71E9-0EEB-7FD4-471ED57268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A15C82-CD3C-39E8-8DB3-1929FA6575AC}"/>
              </a:ext>
            </a:extLst>
          </p:cNvPr>
          <p:cNvSpPr/>
          <p:nvPr/>
        </p:nvSpPr>
        <p:spPr bwMode="white">
          <a:xfrm>
            <a:off x="4100952" y="1201365"/>
            <a:ext cx="409523" cy="34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8BFB29-EBD5-34C1-9091-8FD859091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47312"/>
            <a:ext cx="10800000" cy="176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F62CF-AF1D-071E-CA79-A833D6A14C09}"/>
              </a:ext>
            </a:extLst>
          </p:cNvPr>
          <p:cNvSpPr/>
          <p:nvPr/>
        </p:nvSpPr>
        <p:spPr bwMode="white">
          <a:xfrm>
            <a:off x="4472380" y="3637980"/>
            <a:ext cx="400000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3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CD5C0-36B9-AD1D-D905-712B27A45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FE3FA-E0E4-4E22-EAA0-5E1E36EF8083}"/>
              </a:ext>
            </a:extLst>
          </p:cNvPr>
          <p:cNvSpPr/>
          <p:nvPr/>
        </p:nvSpPr>
        <p:spPr bwMode="white">
          <a:xfrm>
            <a:off x="4100952" y="1048369"/>
            <a:ext cx="409523" cy="34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4CEE3A-ABD9-0FE3-5805-4C8A71A3D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242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D53B78-3472-3435-1E5E-2B51352F5083}"/>
              </a:ext>
            </a:extLst>
          </p:cNvPr>
          <p:cNvSpPr/>
          <p:nvPr/>
        </p:nvSpPr>
        <p:spPr bwMode="white">
          <a:xfrm>
            <a:off x="4815238" y="4273223"/>
            <a:ext cx="409523" cy="34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2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2023-12-15T11:29:09Z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