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33" y="3057571"/>
            <a:ext cx="5733333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9D21E-9AAB-2F8E-4A48-F1A1EB9603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69BCE-3A14-7634-37A7-6D5C64459FA9}"/>
              </a:ext>
            </a:extLst>
          </p:cNvPr>
          <p:cNvSpPr/>
          <p:nvPr/>
        </p:nvSpPr>
        <p:spPr bwMode="white">
          <a:xfrm>
            <a:off x="6710476" y="1773597"/>
            <a:ext cx="390476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A0280-D48E-8A01-E03F-D666AB8CB381}"/>
              </a:ext>
            </a:extLst>
          </p:cNvPr>
          <p:cNvSpPr/>
          <p:nvPr/>
        </p:nvSpPr>
        <p:spPr bwMode="white">
          <a:xfrm>
            <a:off x="7120000" y="2704404"/>
            <a:ext cx="2504761" cy="2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C150BD-7549-8AE8-E5C5-44DDEF34B769}"/>
              </a:ext>
            </a:extLst>
          </p:cNvPr>
          <p:cNvSpPr/>
          <p:nvPr/>
        </p:nvSpPr>
        <p:spPr bwMode="white">
          <a:xfrm>
            <a:off x="1290290" y="3787135"/>
            <a:ext cx="352380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AA2E57-09C2-75C9-D475-4DB9F240249C}"/>
              </a:ext>
            </a:extLst>
          </p:cNvPr>
          <p:cNvSpPr/>
          <p:nvPr/>
        </p:nvSpPr>
        <p:spPr bwMode="white">
          <a:xfrm>
            <a:off x="2329523" y="3787135"/>
            <a:ext cx="219047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0FE43-95D1-57AE-C31A-682D522E7098}"/>
              </a:ext>
            </a:extLst>
          </p:cNvPr>
          <p:cNvSpPr/>
          <p:nvPr/>
        </p:nvSpPr>
        <p:spPr bwMode="white">
          <a:xfrm>
            <a:off x="3062857" y="3787135"/>
            <a:ext cx="400000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18A9BA-CD5F-74D4-8C34-59BDD38C8F43}"/>
              </a:ext>
            </a:extLst>
          </p:cNvPr>
          <p:cNvSpPr/>
          <p:nvPr/>
        </p:nvSpPr>
        <p:spPr bwMode="white">
          <a:xfrm>
            <a:off x="3900573" y="3787135"/>
            <a:ext cx="361904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6E15D-967D-02D4-F8B8-0581AF52FBFD}"/>
              </a:ext>
            </a:extLst>
          </p:cNvPr>
          <p:cNvSpPr/>
          <p:nvPr/>
        </p:nvSpPr>
        <p:spPr bwMode="white">
          <a:xfrm>
            <a:off x="4948571" y="3787135"/>
            <a:ext cx="228571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48460C-148D-1CC7-CE7C-C31C178EDA4F}"/>
              </a:ext>
            </a:extLst>
          </p:cNvPr>
          <p:cNvSpPr/>
          <p:nvPr/>
        </p:nvSpPr>
        <p:spPr bwMode="white">
          <a:xfrm>
            <a:off x="5700952" y="3787135"/>
            <a:ext cx="380952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1366B5-AF34-5165-9C77-3AD9955A4D98}"/>
              </a:ext>
            </a:extLst>
          </p:cNvPr>
          <p:cNvSpPr/>
          <p:nvPr/>
        </p:nvSpPr>
        <p:spPr bwMode="white">
          <a:xfrm>
            <a:off x="7881905" y="3787135"/>
            <a:ext cx="361904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57797C-3882-B7C7-5BFE-FFB0C3451C4F}"/>
              </a:ext>
            </a:extLst>
          </p:cNvPr>
          <p:cNvSpPr/>
          <p:nvPr/>
        </p:nvSpPr>
        <p:spPr bwMode="white">
          <a:xfrm>
            <a:off x="8939047" y="3787135"/>
            <a:ext cx="228571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1AB621-C685-30A9-03A8-974F0C282376}"/>
              </a:ext>
            </a:extLst>
          </p:cNvPr>
          <p:cNvSpPr/>
          <p:nvPr/>
        </p:nvSpPr>
        <p:spPr bwMode="white">
          <a:xfrm>
            <a:off x="9691428" y="3787135"/>
            <a:ext cx="380952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53C150BD-7549-8AE8-E5C5-44DDEF34B769}"/>
              </a:ext>
            </a:extLst>
          </p:cNvPr>
          <p:cNvSpPr/>
          <p:nvPr/>
        </p:nvSpPr>
        <p:spPr bwMode="white">
          <a:xfrm>
            <a:off x="1746347" y="3789879"/>
            <a:ext cx="352380" cy="24811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53C150BD-7549-8AE8-E5C5-44DDEF34B769}"/>
              </a:ext>
            </a:extLst>
          </p:cNvPr>
          <p:cNvSpPr/>
          <p:nvPr/>
        </p:nvSpPr>
        <p:spPr bwMode="white">
          <a:xfrm>
            <a:off x="4392561" y="3787135"/>
            <a:ext cx="352380" cy="24811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53C150BD-7549-8AE8-E5C5-44DDEF34B769}"/>
              </a:ext>
            </a:extLst>
          </p:cNvPr>
          <p:cNvSpPr/>
          <p:nvPr/>
        </p:nvSpPr>
        <p:spPr bwMode="white">
          <a:xfrm>
            <a:off x="8379033" y="3787135"/>
            <a:ext cx="352380" cy="24811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6F707-8F0C-F4F0-4B13-42B5131B8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5CFAF-7129-45DE-D6C9-10E0CD364EF1}"/>
              </a:ext>
            </a:extLst>
          </p:cNvPr>
          <p:cNvSpPr/>
          <p:nvPr/>
        </p:nvSpPr>
        <p:spPr bwMode="white">
          <a:xfrm>
            <a:off x="3091428" y="1944634"/>
            <a:ext cx="1104762" cy="162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0325B-A554-55D4-1911-A0558ECE7676}"/>
              </a:ext>
            </a:extLst>
          </p:cNvPr>
          <p:cNvSpPr/>
          <p:nvPr/>
        </p:nvSpPr>
        <p:spPr bwMode="white">
          <a:xfrm>
            <a:off x="6501332" y="1944635"/>
            <a:ext cx="1241708" cy="162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EA67F-17E1-5221-9B78-1682DB3C80AA}"/>
              </a:ext>
            </a:extLst>
          </p:cNvPr>
          <p:cNvSpPr/>
          <p:nvPr/>
        </p:nvSpPr>
        <p:spPr bwMode="white">
          <a:xfrm>
            <a:off x="9910272" y="1944635"/>
            <a:ext cx="1144552" cy="162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193C011-4430-A151-4CCE-8EBB66B8EA4B}"/>
              </a:ext>
            </a:extLst>
          </p:cNvPr>
          <p:cNvSpPr/>
          <p:nvPr/>
        </p:nvSpPr>
        <p:spPr bwMode="white">
          <a:xfrm>
            <a:off x="2148571" y="3241483"/>
            <a:ext cx="228571" cy="1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4B40E3-EAFE-1842-6E88-6DDB54C4E245}"/>
              </a:ext>
            </a:extLst>
          </p:cNvPr>
          <p:cNvSpPr/>
          <p:nvPr/>
        </p:nvSpPr>
        <p:spPr bwMode="white">
          <a:xfrm>
            <a:off x="5558095" y="3241483"/>
            <a:ext cx="238095" cy="1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2E6A80C-DC3E-9B02-35AA-3D6B9F49A3B5}"/>
              </a:ext>
            </a:extLst>
          </p:cNvPr>
          <p:cNvSpPr/>
          <p:nvPr/>
        </p:nvSpPr>
        <p:spPr bwMode="white">
          <a:xfrm>
            <a:off x="8967619" y="3241483"/>
            <a:ext cx="238095" cy="1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E22B9C4-A38C-CA41-7547-D0941ECB18F0}"/>
              </a:ext>
            </a:extLst>
          </p:cNvPr>
          <p:cNvSpPr/>
          <p:nvPr/>
        </p:nvSpPr>
        <p:spPr bwMode="white">
          <a:xfrm>
            <a:off x="3310476" y="4423903"/>
            <a:ext cx="371428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58D81F1-E419-929D-F735-DA035A12A51E}"/>
              </a:ext>
            </a:extLst>
          </p:cNvPr>
          <p:cNvSpPr/>
          <p:nvPr/>
        </p:nvSpPr>
        <p:spPr bwMode="white">
          <a:xfrm>
            <a:off x="4872380" y="4423903"/>
            <a:ext cx="371428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3E68B6E-B3ED-9D2B-4DB8-326DB6C1FE82}"/>
              </a:ext>
            </a:extLst>
          </p:cNvPr>
          <p:cNvSpPr/>
          <p:nvPr/>
        </p:nvSpPr>
        <p:spPr bwMode="white">
          <a:xfrm>
            <a:off x="6453333" y="4423903"/>
            <a:ext cx="333333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334D1AD-C2F9-52C7-542A-DE21372CC9FD}"/>
              </a:ext>
            </a:extLst>
          </p:cNvPr>
          <p:cNvSpPr/>
          <p:nvPr/>
        </p:nvSpPr>
        <p:spPr bwMode="white">
          <a:xfrm>
            <a:off x="7996190" y="4423903"/>
            <a:ext cx="371428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595A286-ABCF-5020-902E-C3FBB58CECF5}"/>
              </a:ext>
            </a:extLst>
          </p:cNvPr>
          <p:cNvSpPr/>
          <p:nvPr/>
        </p:nvSpPr>
        <p:spPr bwMode="white">
          <a:xfrm>
            <a:off x="9577142" y="4423903"/>
            <a:ext cx="352380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9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 animBg="1"/>
      <p:bldP spid="19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190F9-CD8E-4861-0136-72BE8D1201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44824"/>
            <a:ext cx="8857060" cy="244072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59496" y="2780928"/>
            <a:ext cx="180020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59696" y="2790249"/>
            <a:ext cx="1872208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632780" y="2780928"/>
            <a:ext cx="4031172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48128" y="2812959"/>
            <a:ext cx="180020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90868" y="2812959"/>
            <a:ext cx="1729468" cy="83206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96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B8FA4-1C72-8420-6038-E4830B73B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E01A1-A2EE-127E-BE73-B02CC189F58E}"/>
              </a:ext>
            </a:extLst>
          </p:cNvPr>
          <p:cNvSpPr/>
          <p:nvPr/>
        </p:nvSpPr>
        <p:spPr bwMode="white">
          <a:xfrm>
            <a:off x="1520000" y="2762494"/>
            <a:ext cx="2000000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BF788-EC59-8F4A-FC71-6AEA8DF93000}"/>
              </a:ext>
            </a:extLst>
          </p:cNvPr>
          <p:cNvSpPr/>
          <p:nvPr/>
        </p:nvSpPr>
        <p:spPr bwMode="white">
          <a:xfrm>
            <a:off x="1548571" y="3352976"/>
            <a:ext cx="3171428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B4151-E750-68BA-7845-C2C8BFE6B876}"/>
              </a:ext>
            </a:extLst>
          </p:cNvPr>
          <p:cNvSpPr/>
          <p:nvPr/>
        </p:nvSpPr>
        <p:spPr bwMode="white">
          <a:xfrm>
            <a:off x="6443809" y="3505358"/>
            <a:ext cx="1990476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AE3155-23A0-C3C2-B527-9A60D0EFD34B}"/>
              </a:ext>
            </a:extLst>
          </p:cNvPr>
          <p:cNvSpPr/>
          <p:nvPr/>
        </p:nvSpPr>
        <p:spPr bwMode="white">
          <a:xfrm>
            <a:off x="6462857" y="4095840"/>
            <a:ext cx="1971428" cy="2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2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2023-12-16T12:06:20Z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