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9" r:id="rId6"/>
    <p:sldId id="337" r:id="rId7"/>
    <p:sldId id="335" r:id="rId8"/>
    <p:sldId id="334" r:id="rId9"/>
    <p:sldId id="333" r:id="rId10"/>
    <p:sldId id="332" r:id="rId11"/>
    <p:sldId id="331" r:id="rId12"/>
    <p:sldId id="330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7A18DB-4980-5E79-0CFE-9729971FD0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7"/>
          <a:stretch/>
        </p:blipFill>
        <p:spPr>
          <a:xfrm>
            <a:off x="2605463" y="2911790"/>
            <a:ext cx="6981074" cy="1034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16BFFB-0955-40E6-F9D8-A3B7BCFE33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EB5C61-6A2B-E7EC-A97C-C91A12AEE15B}"/>
              </a:ext>
            </a:extLst>
          </p:cNvPr>
          <p:cNvSpPr/>
          <p:nvPr/>
        </p:nvSpPr>
        <p:spPr bwMode="white">
          <a:xfrm>
            <a:off x="2386667" y="3770251"/>
            <a:ext cx="396966" cy="27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DFF2C1-B2DE-A95C-15B4-5CD9F3F09C89}"/>
              </a:ext>
            </a:extLst>
          </p:cNvPr>
          <p:cNvSpPr/>
          <p:nvPr/>
        </p:nvSpPr>
        <p:spPr bwMode="white">
          <a:xfrm>
            <a:off x="4291428" y="3779802"/>
            <a:ext cx="409523" cy="267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7D1854-75EA-0488-CFD8-91ADB3B250DF}"/>
              </a:ext>
            </a:extLst>
          </p:cNvPr>
          <p:cNvSpPr/>
          <p:nvPr/>
        </p:nvSpPr>
        <p:spPr bwMode="white">
          <a:xfrm>
            <a:off x="8053333" y="3779802"/>
            <a:ext cx="418931" cy="267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2E598A-7C29-443B-02AA-3DE6500C406B}"/>
              </a:ext>
            </a:extLst>
          </p:cNvPr>
          <p:cNvSpPr/>
          <p:nvPr/>
        </p:nvSpPr>
        <p:spPr bwMode="white">
          <a:xfrm>
            <a:off x="9967619" y="3779802"/>
            <a:ext cx="409523" cy="267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DE952C-3394-53F0-CA4E-3564051C36DC}"/>
              </a:ext>
            </a:extLst>
          </p:cNvPr>
          <p:cNvSpPr/>
          <p:nvPr/>
        </p:nvSpPr>
        <p:spPr bwMode="white">
          <a:xfrm>
            <a:off x="3416482" y="3760949"/>
            <a:ext cx="418758" cy="305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:a16="http://schemas.microsoft.com/office/drawing/2014/main" id="{AAC43ABA-981E-499D-00BB-215D729B8D10}"/>
              </a:ext>
            </a:extLst>
          </p:cNvPr>
          <p:cNvSpPr/>
          <p:nvPr/>
        </p:nvSpPr>
        <p:spPr bwMode="white">
          <a:xfrm>
            <a:off x="2922019" y="3760948"/>
            <a:ext cx="419046" cy="3151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DE952C-3394-53F0-CA4E-3564051C36DC}"/>
              </a:ext>
            </a:extLst>
          </p:cNvPr>
          <p:cNvSpPr/>
          <p:nvPr/>
        </p:nvSpPr>
        <p:spPr bwMode="white">
          <a:xfrm>
            <a:off x="9099832" y="3760948"/>
            <a:ext cx="371535" cy="316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>
            <a:extLst>
              <a:ext uri="{FF2B5EF4-FFF2-40B4-BE49-F238E27FC236}">
                <a16:creationId xmlns:a16="http://schemas.microsoft.com/office/drawing/2014/main" id="{AAC43ABA-981E-499D-00BB-215D729B8D10}"/>
              </a:ext>
            </a:extLst>
          </p:cNvPr>
          <p:cNvSpPr/>
          <p:nvPr/>
        </p:nvSpPr>
        <p:spPr bwMode="white">
          <a:xfrm>
            <a:off x="8586803" y="3791307"/>
            <a:ext cx="419046" cy="3151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66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ACEE90-945C-C78A-9477-7422E5D27F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7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0FF73A-4AF1-423E-256A-AEA380F50F22}"/>
              </a:ext>
            </a:extLst>
          </p:cNvPr>
          <p:cNvSpPr/>
          <p:nvPr/>
        </p:nvSpPr>
        <p:spPr bwMode="white">
          <a:xfrm>
            <a:off x="1596190" y="2490567"/>
            <a:ext cx="2257142" cy="26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FEF5B8-B406-37EA-7BE9-DD604B9562A0}"/>
              </a:ext>
            </a:extLst>
          </p:cNvPr>
          <p:cNvSpPr/>
          <p:nvPr/>
        </p:nvSpPr>
        <p:spPr bwMode="white">
          <a:xfrm>
            <a:off x="1615238" y="3111365"/>
            <a:ext cx="3038095" cy="31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402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46A71F-A601-5FCE-202C-9CCEDDAFC1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8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BA1C14-59A2-69BB-FD36-30149CE1FB55}"/>
              </a:ext>
            </a:extLst>
          </p:cNvPr>
          <p:cNvSpPr/>
          <p:nvPr/>
        </p:nvSpPr>
        <p:spPr bwMode="white">
          <a:xfrm>
            <a:off x="1577142" y="1784402"/>
            <a:ext cx="2257142" cy="28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07B5F9-A992-893F-6C0F-89570BD639C5}"/>
              </a:ext>
            </a:extLst>
          </p:cNvPr>
          <p:cNvSpPr/>
          <p:nvPr/>
        </p:nvSpPr>
        <p:spPr bwMode="white">
          <a:xfrm>
            <a:off x="1596190" y="2424767"/>
            <a:ext cx="2723809" cy="29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BBD3318-B13C-ABEA-5CDC-62F65043B5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393492"/>
            <a:ext cx="10800000" cy="1850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A9A93C-723C-BC8B-2FF5-ACED9DC6FDF5}"/>
              </a:ext>
            </a:extLst>
          </p:cNvPr>
          <p:cNvSpPr/>
          <p:nvPr/>
        </p:nvSpPr>
        <p:spPr bwMode="white">
          <a:xfrm>
            <a:off x="1675646" y="4232675"/>
            <a:ext cx="2257142" cy="295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9B2947-2005-D283-24D4-ADF91F476A11}"/>
              </a:ext>
            </a:extLst>
          </p:cNvPr>
          <p:cNvSpPr/>
          <p:nvPr/>
        </p:nvSpPr>
        <p:spPr bwMode="white">
          <a:xfrm>
            <a:off x="1694694" y="4871599"/>
            <a:ext cx="3676190" cy="305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58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28F7BB-98A8-F82D-9B3D-F370D197DE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9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0E9B0D-D9E5-034F-CD04-CD6094F8F2F7}"/>
              </a:ext>
            </a:extLst>
          </p:cNvPr>
          <p:cNvSpPr/>
          <p:nvPr/>
        </p:nvSpPr>
        <p:spPr bwMode="white">
          <a:xfrm>
            <a:off x="1043809" y="1792551"/>
            <a:ext cx="2257142" cy="276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410019-0A76-DD2E-BF11-F6FAA4A093A7}"/>
              </a:ext>
            </a:extLst>
          </p:cNvPr>
          <p:cNvSpPr/>
          <p:nvPr/>
        </p:nvSpPr>
        <p:spPr bwMode="white">
          <a:xfrm>
            <a:off x="1062857" y="2431819"/>
            <a:ext cx="3361904" cy="286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952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A84E10-5691-592A-2554-342D40BF42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5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675B5A-CEC6-E513-0B82-C20A22410A76}"/>
              </a:ext>
            </a:extLst>
          </p:cNvPr>
          <p:cNvSpPr/>
          <p:nvPr/>
        </p:nvSpPr>
        <p:spPr bwMode="white">
          <a:xfrm>
            <a:off x="1062857" y="2583412"/>
            <a:ext cx="2352380" cy="27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39EA7D-AF0B-91FD-6815-99A5C4493ED6}"/>
              </a:ext>
            </a:extLst>
          </p:cNvPr>
          <p:cNvSpPr/>
          <p:nvPr/>
        </p:nvSpPr>
        <p:spPr bwMode="white">
          <a:xfrm>
            <a:off x="1081904" y="3241326"/>
            <a:ext cx="5180952" cy="314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190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8C909C-D46E-B533-0190-7112E3F153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3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816A60-3427-F476-7F23-EC6E080BFE0D}"/>
              </a:ext>
            </a:extLst>
          </p:cNvPr>
          <p:cNvSpPr/>
          <p:nvPr/>
        </p:nvSpPr>
        <p:spPr bwMode="white">
          <a:xfrm>
            <a:off x="1072380" y="1762768"/>
            <a:ext cx="3866666" cy="314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D54BEB-D078-51C5-F463-A59FD5CA5BC7}"/>
              </a:ext>
            </a:extLst>
          </p:cNvPr>
          <p:cNvSpPr/>
          <p:nvPr/>
        </p:nvSpPr>
        <p:spPr bwMode="white">
          <a:xfrm>
            <a:off x="1062857" y="2448735"/>
            <a:ext cx="2352380" cy="28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357E2E-5A7D-4544-0AA8-86C93FCF9268}"/>
              </a:ext>
            </a:extLst>
          </p:cNvPr>
          <p:cNvSpPr/>
          <p:nvPr/>
        </p:nvSpPr>
        <p:spPr bwMode="white">
          <a:xfrm>
            <a:off x="1072380" y="3115648"/>
            <a:ext cx="4180952" cy="304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631E34-A549-AE4E-509F-FB4D4B57702E}"/>
              </a:ext>
            </a:extLst>
          </p:cNvPr>
          <p:cNvSpPr/>
          <p:nvPr/>
        </p:nvSpPr>
        <p:spPr bwMode="white">
          <a:xfrm>
            <a:off x="1091428" y="3773033"/>
            <a:ext cx="1990476" cy="314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03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58C5FB-E828-43CE-1B91-C48A542801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1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BEBD82-30FE-B848-F51C-3514BD90631C}"/>
              </a:ext>
            </a:extLst>
          </p:cNvPr>
          <p:cNvSpPr/>
          <p:nvPr/>
        </p:nvSpPr>
        <p:spPr bwMode="white">
          <a:xfrm>
            <a:off x="1081904" y="4477025"/>
            <a:ext cx="4495238" cy="333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AC0D87-7DA3-C946-8CE0-327E2537B82A}"/>
              </a:ext>
            </a:extLst>
          </p:cNvPr>
          <p:cNvSpPr/>
          <p:nvPr/>
        </p:nvSpPr>
        <p:spPr bwMode="white">
          <a:xfrm>
            <a:off x="1062856" y="5153267"/>
            <a:ext cx="6257279" cy="40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80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52470B-C2D3-621D-0B44-2EDD268A4C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BFBC87-E414-36C1-D396-8B11EEEB6E6D}"/>
              </a:ext>
            </a:extLst>
          </p:cNvPr>
          <p:cNvSpPr/>
          <p:nvPr/>
        </p:nvSpPr>
        <p:spPr bwMode="white">
          <a:xfrm>
            <a:off x="5862857" y="1715855"/>
            <a:ext cx="419047" cy="26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A74556-8FDF-58E5-11B4-48DD4D5C718F}"/>
              </a:ext>
            </a:extLst>
          </p:cNvPr>
          <p:cNvSpPr/>
          <p:nvPr/>
        </p:nvSpPr>
        <p:spPr bwMode="white">
          <a:xfrm>
            <a:off x="8986666" y="1715855"/>
            <a:ext cx="238095" cy="26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65C714-2C10-9775-B1F1-893C7EAEE0AA}"/>
              </a:ext>
            </a:extLst>
          </p:cNvPr>
          <p:cNvSpPr/>
          <p:nvPr/>
        </p:nvSpPr>
        <p:spPr bwMode="white">
          <a:xfrm>
            <a:off x="3567619" y="2354809"/>
            <a:ext cx="409523" cy="26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98BC9D-B70B-0D1C-AAC4-9C0BA554E2C6}"/>
              </a:ext>
            </a:extLst>
          </p:cNvPr>
          <p:cNvSpPr/>
          <p:nvPr/>
        </p:nvSpPr>
        <p:spPr bwMode="white">
          <a:xfrm>
            <a:off x="5681904" y="2993762"/>
            <a:ext cx="428571" cy="257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4782A2-38D5-F981-78DC-DF034E4F29AB}"/>
              </a:ext>
            </a:extLst>
          </p:cNvPr>
          <p:cNvSpPr/>
          <p:nvPr/>
        </p:nvSpPr>
        <p:spPr bwMode="white">
          <a:xfrm>
            <a:off x="2129523" y="3632715"/>
            <a:ext cx="361904" cy="257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7385E3-B7ED-D459-B2B4-E60A523F0ADF}"/>
              </a:ext>
            </a:extLst>
          </p:cNvPr>
          <p:cNvSpPr/>
          <p:nvPr/>
        </p:nvSpPr>
        <p:spPr bwMode="white">
          <a:xfrm>
            <a:off x="7872380" y="4271668"/>
            <a:ext cx="409523" cy="257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24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131F6E-0BA3-D13B-6ACB-E67F8BAE14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4B8629-F6E8-0CE1-C9DD-E18A0E543F32}"/>
              </a:ext>
            </a:extLst>
          </p:cNvPr>
          <p:cNvSpPr/>
          <p:nvPr/>
        </p:nvSpPr>
        <p:spPr bwMode="white">
          <a:xfrm>
            <a:off x="3291428" y="1181646"/>
            <a:ext cx="419047" cy="25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3AC0D5-EE84-3071-D94E-A303FC9D060D}"/>
              </a:ext>
            </a:extLst>
          </p:cNvPr>
          <p:cNvSpPr/>
          <p:nvPr/>
        </p:nvSpPr>
        <p:spPr bwMode="white">
          <a:xfrm>
            <a:off x="6634285" y="1181646"/>
            <a:ext cx="390476" cy="25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>
            <a:extLst>
              <a:ext uri="{FF2B5EF4-FFF2-40B4-BE49-F238E27FC236}">
                <a16:creationId xmlns:a16="http://schemas.microsoft.com/office/drawing/2014/main" id="{12B4F76B-E2B4-13CD-2FA7-0D12E6086593}"/>
              </a:ext>
            </a:extLst>
          </p:cNvPr>
          <p:cNvSpPr/>
          <p:nvPr/>
        </p:nvSpPr>
        <p:spPr bwMode="white">
          <a:xfrm>
            <a:off x="2328384" y="2529472"/>
            <a:ext cx="390476" cy="346861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>
            <a:extLst>
              <a:ext uri="{FF2B5EF4-FFF2-40B4-BE49-F238E27FC236}">
                <a16:creationId xmlns:a16="http://schemas.microsoft.com/office/drawing/2014/main" id="{BC5445DD-489A-F525-1D26-5C31019F7484}"/>
              </a:ext>
            </a:extLst>
          </p:cNvPr>
          <p:cNvSpPr/>
          <p:nvPr/>
        </p:nvSpPr>
        <p:spPr bwMode="white">
          <a:xfrm>
            <a:off x="5035425" y="2529471"/>
            <a:ext cx="380952" cy="346861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523A1023-A504-8994-B14F-5E60D28784F4}"/>
              </a:ext>
            </a:extLst>
          </p:cNvPr>
          <p:cNvSpPr/>
          <p:nvPr/>
        </p:nvSpPr>
        <p:spPr bwMode="white">
          <a:xfrm flipV="1">
            <a:off x="8567619" y="2572936"/>
            <a:ext cx="333333" cy="266821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:a16="http://schemas.microsoft.com/office/drawing/2014/main" id="{6718B71D-850A-CCDF-50FE-72BDF32B96CA}"/>
              </a:ext>
            </a:extLst>
          </p:cNvPr>
          <p:cNvSpPr/>
          <p:nvPr/>
        </p:nvSpPr>
        <p:spPr bwMode="white">
          <a:xfrm>
            <a:off x="2319620" y="3252220"/>
            <a:ext cx="380952" cy="400804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:a16="http://schemas.microsoft.com/office/drawing/2014/main" id="{7A172C75-E3D4-38E8-F451-DB12001EFD47}"/>
              </a:ext>
            </a:extLst>
          </p:cNvPr>
          <p:cNvSpPr/>
          <p:nvPr/>
        </p:nvSpPr>
        <p:spPr bwMode="white">
          <a:xfrm>
            <a:off x="8367619" y="3252220"/>
            <a:ext cx="380952" cy="400804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FE740C1-AAA6-44C4-507A-6EE129566222}"/>
              </a:ext>
            </a:extLst>
          </p:cNvPr>
          <p:cNvSpPr/>
          <p:nvPr/>
        </p:nvSpPr>
        <p:spPr bwMode="white">
          <a:xfrm>
            <a:off x="9272380" y="4011873"/>
            <a:ext cx="390476" cy="25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>
            <a:extLst>
              <a:ext uri="{FF2B5EF4-FFF2-40B4-BE49-F238E27FC236}">
                <a16:creationId xmlns:a16="http://schemas.microsoft.com/office/drawing/2014/main" id="{BC5445DD-489A-F525-1D26-5C31019F7484}"/>
              </a:ext>
            </a:extLst>
          </p:cNvPr>
          <p:cNvSpPr/>
          <p:nvPr/>
        </p:nvSpPr>
        <p:spPr bwMode="white">
          <a:xfrm>
            <a:off x="5076678" y="3309435"/>
            <a:ext cx="380952" cy="266822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106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C7EEF8-B93F-A88C-B238-524F925C0C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2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DF92BF-C110-FA28-B942-073EA13CB209}"/>
              </a:ext>
            </a:extLst>
          </p:cNvPr>
          <p:cNvSpPr/>
          <p:nvPr/>
        </p:nvSpPr>
        <p:spPr bwMode="white">
          <a:xfrm>
            <a:off x="2853333" y="2420110"/>
            <a:ext cx="409523" cy="2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C46223-2441-2B36-9CD3-F99644662800}"/>
              </a:ext>
            </a:extLst>
          </p:cNvPr>
          <p:cNvSpPr/>
          <p:nvPr/>
        </p:nvSpPr>
        <p:spPr bwMode="white">
          <a:xfrm>
            <a:off x="5005714" y="2420110"/>
            <a:ext cx="409523" cy="2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9A6927-A671-0B25-03AE-9C6897FB8524}"/>
              </a:ext>
            </a:extLst>
          </p:cNvPr>
          <p:cNvSpPr/>
          <p:nvPr/>
        </p:nvSpPr>
        <p:spPr bwMode="white">
          <a:xfrm>
            <a:off x="7329523" y="2420110"/>
            <a:ext cx="409523" cy="2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D8493E-B946-B80F-C3CA-5A03A553CC93}"/>
              </a:ext>
            </a:extLst>
          </p:cNvPr>
          <p:cNvSpPr/>
          <p:nvPr/>
        </p:nvSpPr>
        <p:spPr bwMode="white">
          <a:xfrm>
            <a:off x="10377142" y="2420110"/>
            <a:ext cx="428571" cy="2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2FD73A-1569-83FA-FC93-6DF66A85DF06}"/>
              </a:ext>
            </a:extLst>
          </p:cNvPr>
          <p:cNvSpPr/>
          <p:nvPr/>
        </p:nvSpPr>
        <p:spPr bwMode="white">
          <a:xfrm>
            <a:off x="2843809" y="3058422"/>
            <a:ext cx="371428" cy="2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1E5295-C1F4-0E76-91A5-F8E967C6C190}"/>
              </a:ext>
            </a:extLst>
          </p:cNvPr>
          <p:cNvSpPr/>
          <p:nvPr/>
        </p:nvSpPr>
        <p:spPr bwMode="white">
          <a:xfrm>
            <a:off x="5186666" y="3058422"/>
            <a:ext cx="400000" cy="2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60A9AD-E668-40A4-CF1F-FD34641BB405}"/>
              </a:ext>
            </a:extLst>
          </p:cNvPr>
          <p:cNvSpPr/>
          <p:nvPr/>
        </p:nvSpPr>
        <p:spPr bwMode="white">
          <a:xfrm>
            <a:off x="7339047" y="3058422"/>
            <a:ext cx="409523" cy="2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10FC6A5-E87B-A3FB-5D2B-433507DD0A87}"/>
              </a:ext>
            </a:extLst>
          </p:cNvPr>
          <p:cNvSpPr/>
          <p:nvPr/>
        </p:nvSpPr>
        <p:spPr bwMode="white">
          <a:xfrm>
            <a:off x="10205714" y="3058422"/>
            <a:ext cx="419048" cy="2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ED043F6-3885-7F8C-B085-72FC03CAA186}"/>
              </a:ext>
            </a:extLst>
          </p:cNvPr>
          <p:cNvSpPr/>
          <p:nvPr/>
        </p:nvSpPr>
        <p:spPr bwMode="white">
          <a:xfrm>
            <a:off x="2843809" y="3696734"/>
            <a:ext cx="419047" cy="2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C2559EF-E5A3-9B4B-7082-0C746C97A937}"/>
              </a:ext>
            </a:extLst>
          </p:cNvPr>
          <p:cNvSpPr/>
          <p:nvPr/>
        </p:nvSpPr>
        <p:spPr bwMode="white">
          <a:xfrm>
            <a:off x="5186666" y="3696734"/>
            <a:ext cx="409523" cy="2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5FCC9A9-644F-0D05-FAF3-DAFDA8BF3E8B}"/>
              </a:ext>
            </a:extLst>
          </p:cNvPr>
          <p:cNvSpPr/>
          <p:nvPr/>
        </p:nvSpPr>
        <p:spPr bwMode="white">
          <a:xfrm>
            <a:off x="7158095" y="3696734"/>
            <a:ext cx="409523" cy="2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E0345E2-088B-D8B2-B4CA-07291921DEF1}"/>
              </a:ext>
            </a:extLst>
          </p:cNvPr>
          <p:cNvSpPr/>
          <p:nvPr/>
        </p:nvSpPr>
        <p:spPr bwMode="white">
          <a:xfrm>
            <a:off x="10205714" y="3696734"/>
            <a:ext cx="419048" cy="2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148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474E6F-5356-8855-173E-F21B8AD119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5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3F730E-451C-EFFD-AB78-86752491291C}"/>
              </a:ext>
            </a:extLst>
          </p:cNvPr>
          <p:cNvSpPr/>
          <p:nvPr/>
        </p:nvSpPr>
        <p:spPr bwMode="white">
          <a:xfrm>
            <a:off x="2510476" y="1773464"/>
            <a:ext cx="380952" cy="257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08C38A-1D65-8DAD-BD59-D00C6A456D7B}"/>
              </a:ext>
            </a:extLst>
          </p:cNvPr>
          <p:cNvSpPr/>
          <p:nvPr/>
        </p:nvSpPr>
        <p:spPr bwMode="white">
          <a:xfrm>
            <a:off x="4996190" y="1763923"/>
            <a:ext cx="419047" cy="267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56E299-A5AE-6194-CB33-C427CE25D58C}"/>
              </a:ext>
            </a:extLst>
          </p:cNvPr>
          <p:cNvSpPr/>
          <p:nvPr/>
        </p:nvSpPr>
        <p:spPr bwMode="white">
          <a:xfrm>
            <a:off x="7329523" y="1763923"/>
            <a:ext cx="409523" cy="267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C43CB2-B51F-FE35-E034-61320390540C}"/>
              </a:ext>
            </a:extLst>
          </p:cNvPr>
          <p:cNvSpPr/>
          <p:nvPr/>
        </p:nvSpPr>
        <p:spPr bwMode="white">
          <a:xfrm>
            <a:off x="9843809" y="1763923"/>
            <a:ext cx="409523" cy="267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0337AA-2A76-6948-EDE0-EE46C9605443}"/>
              </a:ext>
            </a:extLst>
          </p:cNvPr>
          <p:cNvSpPr/>
          <p:nvPr/>
        </p:nvSpPr>
        <p:spPr bwMode="white">
          <a:xfrm>
            <a:off x="1013633" y="2489056"/>
            <a:ext cx="1769999" cy="127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3027F78-0F6E-85D5-DA49-890B6F11B1F1}"/>
              </a:ext>
            </a:extLst>
          </p:cNvPr>
          <p:cNvSpPr/>
          <p:nvPr/>
        </p:nvSpPr>
        <p:spPr bwMode="white">
          <a:xfrm>
            <a:off x="3537442" y="2489056"/>
            <a:ext cx="1589935" cy="1242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391E596-5B46-DAC4-D26C-F74D08997FD1}"/>
              </a:ext>
            </a:extLst>
          </p:cNvPr>
          <p:cNvSpPr/>
          <p:nvPr/>
        </p:nvSpPr>
        <p:spPr bwMode="white">
          <a:xfrm>
            <a:off x="5994914" y="2489056"/>
            <a:ext cx="1656184" cy="1242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B5CB407-4DDF-0E63-747E-20DBCDECE2D5}"/>
              </a:ext>
            </a:extLst>
          </p:cNvPr>
          <p:cNvSpPr/>
          <p:nvPr/>
        </p:nvSpPr>
        <p:spPr bwMode="white">
          <a:xfrm>
            <a:off x="8328248" y="2479516"/>
            <a:ext cx="1656184" cy="128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img_16777215">
            <a:extLst>
              <a:ext uri="{FF2B5EF4-FFF2-40B4-BE49-F238E27FC236}">
                <a16:creationId xmlns:a16="http://schemas.microsoft.com/office/drawing/2014/main" id="{E1DA0A13-78BF-8626-1351-EDB2B25C56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633" y="3933056"/>
            <a:ext cx="10800000" cy="2125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E3C1443D-517C-B463-9C8D-4B89E8918F7D}"/>
              </a:ext>
            </a:extLst>
          </p:cNvPr>
          <p:cNvSpPr/>
          <p:nvPr/>
        </p:nvSpPr>
        <p:spPr bwMode="white">
          <a:xfrm>
            <a:off x="2442204" y="4056962"/>
            <a:ext cx="419047" cy="266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B1F506FB-C51E-E3A0-D6C7-472A69FA973E}"/>
              </a:ext>
            </a:extLst>
          </p:cNvPr>
          <p:cNvSpPr/>
          <p:nvPr/>
        </p:nvSpPr>
        <p:spPr bwMode="white">
          <a:xfrm>
            <a:off x="4946966" y="4056962"/>
            <a:ext cx="428571" cy="266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7812A172-75D3-530E-CC66-60F0DC5C8092}"/>
              </a:ext>
            </a:extLst>
          </p:cNvPr>
          <p:cNvSpPr/>
          <p:nvPr/>
        </p:nvSpPr>
        <p:spPr bwMode="white">
          <a:xfrm>
            <a:off x="7461252" y="4056962"/>
            <a:ext cx="419047" cy="266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24F4D724-914F-73B7-BDE8-466F0465B44B}"/>
              </a:ext>
            </a:extLst>
          </p:cNvPr>
          <p:cNvSpPr/>
          <p:nvPr/>
        </p:nvSpPr>
        <p:spPr bwMode="white">
          <a:xfrm>
            <a:off x="9794585" y="4056962"/>
            <a:ext cx="428571" cy="266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5CF6C757-8DBF-642E-E01C-2FA933319E2A}"/>
              </a:ext>
            </a:extLst>
          </p:cNvPr>
          <p:cNvSpPr/>
          <p:nvPr/>
        </p:nvSpPr>
        <p:spPr bwMode="white">
          <a:xfrm>
            <a:off x="956816" y="4771804"/>
            <a:ext cx="1894915" cy="141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52A9F71A-98C6-3F46-1242-FF53E0010BB7}"/>
              </a:ext>
            </a:extLst>
          </p:cNvPr>
          <p:cNvSpPr/>
          <p:nvPr/>
        </p:nvSpPr>
        <p:spPr bwMode="white">
          <a:xfrm>
            <a:off x="3425018" y="4771805"/>
            <a:ext cx="1970713" cy="136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EF17705C-FAD3-0093-E067-D6F879836FC5}"/>
              </a:ext>
            </a:extLst>
          </p:cNvPr>
          <p:cNvSpPr/>
          <p:nvPr/>
        </p:nvSpPr>
        <p:spPr bwMode="white">
          <a:xfrm>
            <a:off x="5985391" y="4781336"/>
            <a:ext cx="1894907" cy="136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270DF877-A0A7-DCF4-0BCC-21968EEF3135}"/>
              </a:ext>
            </a:extLst>
          </p:cNvPr>
          <p:cNvSpPr/>
          <p:nvPr/>
        </p:nvSpPr>
        <p:spPr bwMode="white">
          <a:xfrm>
            <a:off x="8328248" y="4771804"/>
            <a:ext cx="1894907" cy="141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00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  <p:bldP spid="13" grpId="0" animBg="1"/>
      <p:bldP spid="1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3A0526-264E-3DB1-4D72-BAC74589EC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98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312" y="1672056"/>
            <a:ext cx="10330680" cy="2921486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919536" y="2564904"/>
            <a:ext cx="5544616" cy="108012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031107" y="2592739"/>
            <a:ext cx="5544616" cy="108012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207568" y="2591579"/>
            <a:ext cx="5688632" cy="1475821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5051884" y="2593503"/>
            <a:ext cx="5688632" cy="1475821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077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6893F2-0D3C-5A40-1E33-BDB6A143B2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4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20B939-8BD2-7C2B-FCD9-2A5A2A31F655}"/>
              </a:ext>
            </a:extLst>
          </p:cNvPr>
          <p:cNvSpPr/>
          <p:nvPr/>
        </p:nvSpPr>
        <p:spPr bwMode="white">
          <a:xfrm>
            <a:off x="2691719" y="1954039"/>
            <a:ext cx="1276092" cy="170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9A9E55-0F8D-0602-26F5-46F79EF14052}"/>
              </a:ext>
            </a:extLst>
          </p:cNvPr>
          <p:cNvSpPr/>
          <p:nvPr/>
        </p:nvSpPr>
        <p:spPr bwMode="white">
          <a:xfrm>
            <a:off x="6320095" y="1944611"/>
            <a:ext cx="1278645" cy="170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39B9AF-B313-5B46-DE4D-AA6482828388}"/>
              </a:ext>
            </a:extLst>
          </p:cNvPr>
          <p:cNvSpPr/>
          <p:nvPr/>
        </p:nvSpPr>
        <p:spPr bwMode="white">
          <a:xfrm>
            <a:off x="9929619" y="1944612"/>
            <a:ext cx="1219143" cy="1709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1B76EF7-5531-EBC1-D10F-861C9C336403}"/>
              </a:ext>
            </a:extLst>
          </p:cNvPr>
          <p:cNvSpPr/>
          <p:nvPr/>
        </p:nvSpPr>
        <p:spPr bwMode="white">
          <a:xfrm>
            <a:off x="1710476" y="3327249"/>
            <a:ext cx="238095" cy="19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875AE0D-B786-FF55-38AB-035A58E21C0B}"/>
              </a:ext>
            </a:extLst>
          </p:cNvPr>
          <p:cNvSpPr/>
          <p:nvPr/>
        </p:nvSpPr>
        <p:spPr bwMode="white">
          <a:xfrm>
            <a:off x="5320000" y="3327249"/>
            <a:ext cx="238095" cy="19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0F25219D-29D3-E98B-1A3B-60CFA72EA7A3}"/>
              </a:ext>
            </a:extLst>
          </p:cNvPr>
          <p:cNvSpPr/>
          <p:nvPr/>
        </p:nvSpPr>
        <p:spPr bwMode="white">
          <a:xfrm>
            <a:off x="8929523" y="3327249"/>
            <a:ext cx="247619" cy="19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027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1" grpId="0" animBg="1"/>
      <p:bldP spid="24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5C8117-20B9-E4F3-1479-45FB54CA62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6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C52CD5-E53E-6FDC-6EBF-C8853BC1F0E9}"/>
              </a:ext>
            </a:extLst>
          </p:cNvPr>
          <p:cNvSpPr/>
          <p:nvPr/>
        </p:nvSpPr>
        <p:spPr bwMode="white">
          <a:xfrm>
            <a:off x="1586666" y="2919891"/>
            <a:ext cx="4304761" cy="296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104CEC-281C-9B80-5DF0-E1D19FD16FD1}"/>
              </a:ext>
            </a:extLst>
          </p:cNvPr>
          <p:cNvSpPr/>
          <p:nvPr/>
        </p:nvSpPr>
        <p:spPr bwMode="white">
          <a:xfrm>
            <a:off x="7567619" y="2958084"/>
            <a:ext cx="3419047" cy="24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FEADAE-CA16-EDF3-E9C7-27DA47B63215}"/>
              </a:ext>
            </a:extLst>
          </p:cNvPr>
          <p:cNvSpPr/>
          <p:nvPr/>
        </p:nvSpPr>
        <p:spPr bwMode="white">
          <a:xfrm>
            <a:off x="1681904" y="3741060"/>
            <a:ext cx="409523" cy="2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13290F-58D7-F6A3-B6F5-B47DEAA9D3F0}"/>
              </a:ext>
            </a:extLst>
          </p:cNvPr>
          <p:cNvSpPr/>
          <p:nvPr/>
        </p:nvSpPr>
        <p:spPr bwMode="white">
          <a:xfrm>
            <a:off x="2215238" y="3836545"/>
            <a:ext cx="342857" cy="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98BB35-3699-AAC7-892B-72DA8E6B8465}"/>
              </a:ext>
            </a:extLst>
          </p:cNvPr>
          <p:cNvSpPr/>
          <p:nvPr/>
        </p:nvSpPr>
        <p:spPr bwMode="white">
          <a:xfrm>
            <a:off x="2786666" y="3741060"/>
            <a:ext cx="228571" cy="2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9651B5-D994-E79F-5603-0B71A8706111}"/>
              </a:ext>
            </a:extLst>
          </p:cNvPr>
          <p:cNvSpPr/>
          <p:nvPr/>
        </p:nvSpPr>
        <p:spPr bwMode="white">
          <a:xfrm>
            <a:off x="3596190" y="3741060"/>
            <a:ext cx="390476" cy="2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98D876-59BD-9012-D38E-5D0D0AF40495}"/>
              </a:ext>
            </a:extLst>
          </p:cNvPr>
          <p:cNvSpPr/>
          <p:nvPr/>
        </p:nvSpPr>
        <p:spPr bwMode="white">
          <a:xfrm>
            <a:off x="4567619" y="3721963"/>
            <a:ext cx="390476" cy="305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AC43ABA-981E-499D-00BB-215D729B8D10}"/>
              </a:ext>
            </a:extLst>
          </p:cNvPr>
          <p:cNvSpPr/>
          <p:nvPr/>
        </p:nvSpPr>
        <p:spPr bwMode="white">
          <a:xfrm>
            <a:off x="7672380" y="3750609"/>
            <a:ext cx="238095" cy="2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2DE952C-3394-53F0-CA4E-3564051C36DC}"/>
              </a:ext>
            </a:extLst>
          </p:cNvPr>
          <p:cNvSpPr/>
          <p:nvPr/>
        </p:nvSpPr>
        <p:spPr bwMode="white">
          <a:xfrm>
            <a:off x="8710476" y="3750609"/>
            <a:ext cx="228571" cy="2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A58478B-DBC8-7821-3FB0-C26E9EA3F4C6}"/>
              </a:ext>
            </a:extLst>
          </p:cNvPr>
          <p:cNvSpPr/>
          <p:nvPr/>
        </p:nvSpPr>
        <p:spPr bwMode="white">
          <a:xfrm>
            <a:off x="9520000" y="3750609"/>
            <a:ext cx="390476" cy="2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343BC6E-9F60-14DF-BE47-8D8AB4679276}"/>
              </a:ext>
            </a:extLst>
          </p:cNvPr>
          <p:cNvSpPr/>
          <p:nvPr/>
        </p:nvSpPr>
        <p:spPr bwMode="white">
          <a:xfrm>
            <a:off x="10491428" y="3731512"/>
            <a:ext cx="390476" cy="305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椭圆 14">
            <a:extLst>
              <a:ext uri="{FF2B5EF4-FFF2-40B4-BE49-F238E27FC236}">
                <a16:creationId xmlns:a16="http://schemas.microsoft.com/office/drawing/2014/main" id="{AAC43ABA-981E-499D-00BB-215D729B8D10}"/>
              </a:ext>
            </a:extLst>
          </p:cNvPr>
          <p:cNvSpPr/>
          <p:nvPr/>
        </p:nvSpPr>
        <p:spPr bwMode="white">
          <a:xfrm>
            <a:off x="8120380" y="3721964"/>
            <a:ext cx="419046" cy="3151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861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8E41EF-4170-F11C-A673-8BE4B171E5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8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55920D-8520-8AFB-AB6A-10BB0538DDC4}"/>
              </a:ext>
            </a:extLst>
          </p:cNvPr>
          <p:cNvSpPr/>
          <p:nvPr/>
        </p:nvSpPr>
        <p:spPr bwMode="white">
          <a:xfrm>
            <a:off x="3567619" y="3032289"/>
            <a:ext cx="1476190" cy="34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85194B-B41F-7324-1582-9A5E57A08B40}"/>
              </a:ext>
            </a:extLst>
          </p:cNvPr>
          <p:cNvSpPr/>
          <p:nvPr/>
        </p:nvSpPr>
        <p:spPr bwMode="white">
          <a:xfrm>
            <a:off x="6081904" y="3032289"/>
            <a:ext cx="1838095" cy="34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C94984-5673-7E3D-7F67-DBD144BB7A46}"/>
              </a:ext>
            </a:extLst>
          </p:cNvPr>
          <p:cNvSpPr/>
          <p:nvPr/>
        </p:nvSpPr>
        <p:spPr bwMode="white">
          <a:xfrm>
            <a:off x="3567619" y="3690437"/>
            <a:ext cx="761904" cy="34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127808-F776-A36E-E488-45C3D81F04E9}"/>
              </a:ext>
            </a:extLst>
          </p:cNvPr>
          <p:cNvSpPr/>
          <p:nvPr/>
        </p:nvSpPr>
        <p:spPr bwMode="white">
          <a:xfrm>
            <a:off x="5358095" y="3690437"/>
            <a:ext cx="1123809" cy="34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C33084-C4E9-F790-4A74-CDF73994A70D}"/>
              </a:ext>
            </a:extLst>
          </p:cNvPr>
          <p:cNvSpPr/>
          <p:nvPr/>
        </p:nvSpPr>
        <p:spPr bwMode="white">
          <a:xfrm>
            <a:off x="7510476" y="3690437"/>
            <a:ext cx="771428" cy="34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1655C3-E10E-8133-541E-5DF802884124}"/>
              </a:ext>
            </a:extLst>
          </p:cNvPr>
          <p:cNvSpPr/>
          <p:nvPr/>
        </p:nvSpPr>
        <p:spPr bwMode="white">
          <a:xfrm>
            <a:off x="9310476" y="3690437"/>
            <a:ext cx="761904" cy="34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721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2023-12-15T12:17:00Z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