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0" r:id="rId3"/>
    <p:sldId id="329" r:id="rId4"/>
    <p:sldId id="328" r:id="rId5"/>
    <p:sldId id="326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5" d="100"/>
          <a:sy n="105" d="100"/>
        </p:scale>
        <p:origin x="540" y="10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81714" y="1844824"/>
            <a:ext cx="6828571" cy="109523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53142" y="4077072"/>
            <a:ext cx="5685714" cy="70476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294BE89-EC47-8E04-EA4F-5D0A44CBBF6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352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58E109C-A18D-196E-B948-CBCE1E3F5B5A}"/>
              </a:ext>
            </a:extLst>
          </p:cNvPr>
          <p:cNvSpPr/>
          <p:nvPr/>
        </p:nvSpPr>
        <p:spPr bwMode="white">
          <a:xfrm>
            <a:off x="6643809" y="1934427"/>
            <a:ext cx="380952" cy="2382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A56697-2E83-65BD-E177-893EEF33F26F}"/>
              </a:ext>
            </a:extLst>
          </p:cNvPr>
          <p:cNvSpPr/>
          <p:nvPr/>
        </p:nvSpPr>
        <p:spPr bwMode="white">
          <a:xfrm>
            <a:off x="2672380" y="3916455"/>
            <a:ext cx="371428" cy="228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4F0C75B-9016-645C-5020-D20AE69C3C56}"/>
              </a:ext>
            </a:extLst>
          </p:cNvPr>
          <p:cNvSpPr/>
          <p:nvPr/>
        </p:nvSpPr>
        <p:spPr bwMode="white">
          <a:xfrm>
            <a:off x="4396190" y="3916455"/>
            <a:ext cx="361904" cy="228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008E787-1777-C3C0-2749-657DFC79D8A7}"/>
              </a:ext>
            </a:extLst>
          </p:cNvPr>
          <p:cNvSpPr/>
          <p:nvPr/>
        </p:nvSpPr>
        <p:spPr bwMode="white">
          <a:xfrm>
            <a:off x="5234285" y="3916455"/>
            <a:ext cx="380952" cy="228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EECFCFE-A53D-5D4D-CFE3-28705D32B8AC}"/>
              </a:ext>
            </a:extLst>
          </p:cNvPr>
          <p:cNvSpPr/>
          <p:nvPr/>
        </p:nvSpPr>
        <p:spPr bwMode="white">
          <a:xfrm>
            <a:off x="8015238" y="3916455"/>
            <a:ext cx="380952" cy="228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24EC5AB-18DF-1E1F-9C8A-3659A2B55A3A}"/>
              </a:ext>
            </a:extLst>
          </p:cNvPr>
          <p:cNvSpPr/>
          <p:nvPr/>
        </p:nvSpPr>
        <p:spPr bwMode="white">
          <a:xfrm>
            <a:off x="9053333" y="3916455"/>
            <a:ext cx="380952" cy="228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DB242740-71BC-F2A6-695B-00D055192781}"/>
              </a:ext>
            </a:extLst>
          </p:cNvPr>
          <p:cNvSpPr/>
          <p:nvPr/>
        </p:nvSpPr>
        <p:spPr bwMode="white">
          <a:xfrm>
            <a:off x="10348571" y="3916455"/>
            <a:ext cx="380952" cy="228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77389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C95B229-A5F1-8FDF-5D14-FCA246D84B9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136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21C40F7-52AE-53CA-0F39-400929DDA550}"/>
              </a:ext>
            </a:extLst>
          </p:cNvPr>
          <p:cNvSpPr/>
          <p:nvPr/>
        </p:nvSpPr>
        <p:spPr bwMode="white">
          <a:xfrm>
            <a:off x="2377142" y="1841324"/>
            <a:ext cx="400000" cy="2483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948D04F-9116-C21B-E2EE-78DF822CAF87}"/>
              </a:ext>
            </a:extLst>
          </p:cNvPr>
          <p:cNvSpPr/>
          <p:nvPr/>
        </p:nvSpPr>
        <p:spPr bwMode="white">
          <a:xfrm>
            <a:off x="4929523" y="1841324"/>
            <a:ext cx="400000" cy="2483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BD996BE-AD03-A7FC-1976-3D6F7EADC157}"/>
              </a:ext>
            </a:extLst>
          </p:cNvPr>
          <p:cNvSpPr/>
          <p:nvPr/>
        </p:nvSpPr>
        <p:spPr bwMode="white">
          <a:xfrm>
            <a:off x="7472380" y="1841324"/>
            <a:ext cx="400000" cy="2483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6DCD17B-6AD9-828E-6FD1-02046548872E}"/>
              </a:ext>
            </a:extLst>
          </p:cNvPr>
          <p:cNvSpPr/>
          <p:nvPr/>
        </p:nvSpPr>
        <p:spPr bwMode="white">
          <a:xfrm>
            <a:off x="10015238" y="1841324"/>
            <a:ext cx="390476" cy="2483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BC6464C-AA95-2BDF-7C49-8CF13D8F4D4A}"/>
              </a:ext>
            </a:extLst>
          </p:cNvPr>
          <p:cNvSpPr/>
          <p:nvPr/>
        </p:nvSpPr>
        <p:spPr bwMode="white">
          <a:xfrm>
            <a:off x="1059716" y="2538694"/>
            <a:ext cx="1800199" cy="11783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FB53BCFE-20FC-2107-E06B-FDBB4D743842}"/>
              </a:ext>
            </a:extLst>
          </p:cNvPr>
          <p:cNvSpPr/>
          <p:nvPr/>
        </p:nvSpPr>
        <p:spPr bwMode="white">
          <a:xfrm>
            <a:off x="3602573" y="2538694"/>
            <a:ext cx="1800199" cy="11783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B29D9AA8-6DCD-F25C-DA42-DBD56A496014}"/>
              </a:ext>
            </a:extLst>
          </p:cNvPr>
          <p:cNvSpPr/>
          <p:nvPr/>
        </p:nvSpPr>
        <p:spPr bwMode="white">
          <a:xfrm>
            <a:off x="6208262" y="2538694"/>
            <a:ext cx="1725189" cy="11783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B4FCD329-231F-4618-D91D-5AE2A8668DFD}"/>
              </a:ext>
            </a:extLst>
          </p:cNvPr>
          <p:cNvSpPr/>
          <p:nvPr/>
        </p:nvSpPr>
        <p:spPr bwMode="white">
          <a:xfrm>
            <a:off x="8688288" y="2538694"/>
            <a:ext cx="1800199" cy="11783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56190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animBg="1"/>
      <p:bldP spid="11" grpId="0" animBg="1"/>
      <p:bldP spid="13" grpId="0" animBg="1"/>
      <p:bldP spid="1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4E0467C-90B4-5AE1-EB7D-E119162EDC6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827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0096" y="1988840"/>
            <a:ext cx="8330908" cy="2360988"/>
          </a:xfrm>
          <a:prstGeom prst="rect">
            <a:avLst/>
          </a:prstGeom>
        </p:spPr>
      </p:pic>
      <p:cxnSp>
        <p:nvCxnSpPr>
          <p:cNvPr id="6" name="直接连接符 5"/>
          <p:cNvCxnSpPr/>
          <p:nvPr/>
        </p:nvCxnSpPr>
        <p:spPr>
          <a:xfrm>
            <a:off x="1343472" y="2924944"/>
            <a:ext cx="7344816" cy="936104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2783632" y="2924944"/>
            <a:ext cx="1440160" cy="936104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H="1">
            <a:off x="2855640" y="2924944"/>
            <a:ext cx="1440160" cy="864096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5807368" y="2926088"/>
            <a:ext cx="1440160" cy="936104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flipH="1">
            <a:off x="5807368" y="2923800"/>
            <a:ext cx="1368752" cy="865240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 flipH="1">
            <a:off x="1415480" y="2923800"/>
            <a:ext cx="7200800" cy="865240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866995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D605EC2-3A59-FD22-2511-7B39582BFCC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812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22037F2-E5F0-8E3E-2C68-932EA07A6DB0}"/>
              </a:ext>
            </a:extLst>
          </p:cNvPr>
          <p:cNvSpPr/>
          <p:nvPr/>
        </p:nvSpPr>
        <p:spPr bwMode="white">
          <a:xfrm>
            <a:off x="1167619" y="1819765"/>
            <a:ext cx="1990476" cy="2857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96DE6BE-F824-C0FB-3FD0-6C541B879A53}"/>
              </a:ext>
            </a:extLst>
          </p:cNvPr>
          <p:cNvSpPr/>
          <p:nvPr/>
        </p:nvSpPr>
        <p:spPr bwMode="white">
          <a:xfrm>
            <a:off x="1186666" y="2429394"/>
            <a:ext cx="3180952" cy="2857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D26A7F82-C948-872B-DDC9-CC928672E5C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852936"/>
            <a:ext cx="10800000" cy="22532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8A14E92-F4F1-1AD1-B735-C71DBCB1C9CC}"/>
              </a:ext>
            </a:extLst>
          </p:cNvPr>
          <p:cNvSpPr/>
          <p:nvPr/>
        </p:nvSpPr>
        <p:spPr bwMode="white">
          <a:xfrm>
            <a:off x="1186666" y="3989102"/>
            <a:ext cx="1990476" cy="238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A36B732-DCF2-D0AC-7BB0-ED86D438BE30}"/>
              </a:ext>
            </a:extLst>
          </p:cNvPr>
          <p:cNvSpPr/>
          <p:nvPr/>
        </p:nvSpPr>
        <p:spPr bwMode="white">
          <a:xfrm>
            <a:off x="1215238" y="4571506"/>
            <a:ext cx="2561904" cy="2864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55132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8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2023-12-16T11:29:48Z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