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324" r:id="rId2"/>
    <p:sldId id="345" r:id="rId3"/>
    <p:sldId id="344" r:id="rId4"/>
    <p:sldId id="343" r:id="rId5"/>
    <p:sldId id="342" r:id="rId6"/>
    <p:sldId id="341" r:id="rId7"/>
    <p:sldId id="340" r:id="rId8"/>
    <p:sldId id="338" r:id="rId9"/>
    <p:sldId id="337" r:id="rId10"/>
    <p:sldId id="336" r:id="rId11"/>
    <p:sldId id="334" r:id="rId12"/>
    <p:sldId id="331" r:id="rId13"/>
    <p:sldId id="330" r:id="rId14"/>
    <p:sldId id="329" r:id="rId15"/>
    <p:sldId id="328" r:id="rId16"/>
    <p:sldId id="327" r:id="rId17"/>
    <p:sldId id="326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515004-9318-4CEC-BB53-67D8E979DA37}" type="datetimeFigureOut">
              <a:rPr lang="zh-CN" altLang="en-US" smtClean="0"/>
              <a:t>2023/12/15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83F2CB-410B-4785-960E-D288182C29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1394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83F2CB-410B-4785-960E-D288182C296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37899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7FF17A-A9AD-E47C-11E5-EDA85B98AC2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49" r="64891"/>
          <a:stretch/>
        </p:blipFill>
        <p:spPr>
          <a:xfrm>
            <a:off x="3974827" y="3048770"/>
            <a:ext cx="4242346" cy="760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7A0CFC-BFF3-4586-A6D8-CE9989E7E5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0800000" cy="3194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51071"/>
          <a:stretch/>
        </p:blipFill>
        <p:spPr>
          <a:xfrm>
            <a:off x="5999392" y="1777010"/>
            <a:ext cx="4350516" cy="2119062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6431440" y="2505903"/>
            <a:ext cx="3528392" cy="499777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6503448" y="2505903"/>
            <a:ext cx="1671202" cy="57178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8297643" y="2476191"/>
            <a:ext cx="1671202" cy="57178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g_16777215">
            <a:extLst>
              <a:ext uri="{FF2B5EF4-FFF2-40B4-BE49-F238E27FC236}">
                <a16:creationId xmlns:a16="http://schemas.microsoft.com/office/drawing/2014/main" id="{7951CAA3-2923-CCA4-8C9C-50A9559B4F7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560" y="3941760"/>
            <a:ext cx="10800000" cy="2672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29A70C6-A355-98E0-3761-E84CF6B8B003}"/>
              </a:ext>
            </a:extLst>
          </p:cNvPr>
          <p:cNvSpPr/>
          <p:nvPr/>
        </p:nvSpPr>
        <p:spPr bwMode="white">
          <a:xfrm>
            <a:off x="4008607" y="5936403"/>
            <a:ext cx="400000" cy="25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92144" y="4945891"/>
            <a:ext cx="2759970" cy="1503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042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425D0B-DC89-9C56-16DD-B954EC71FB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62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0C26321-86EE-8522-C9D9-93A728C8690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190"/>
          <a:stretch/>
        </p:blipFill>
        <p:spPr>
          <a:xfrm>
            <a:off x="1364992" y="2514822"/>
            <a:ext cx="9051488" cy="1944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B007B6D7-D25B-076B-2077-FBD71FC9696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4992" y="4446853"/>
            <a:ext cx="10800000" cy="916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D36592-9B49-30C8-A58F-72C355E14669}"/>
              </a:ext>
            </a:extLst>
          </p:cNvPr>
          <p:cNvSpPr/>
          <p:nvPr/>
        </p:nvSpPr>
        <p:spPr bwMode="white">
          <a:xfrm>
            <a:off x="1460056" y="4761998"/>
            <a:ext cx="334646" cy="257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5FD968-748A-3F66-8C72-D652C0346B66}"/>
              </a:ext>
            </a:extLst>
          </p:cNvPr>
          <p:cNvSpPr/>
          <p:nvPr/>
        </p:nvSpPr>
        <p:spPr bwMode="white">
          <a:xfrm>
            <a:off x="1964992" y="4857497"/>
            <a:ext cx="342857" cy="3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3A27655-4A3D-F083-4A9D-8C26C41E15F8}"/>
              </a:ext>
            </a:extLst>
          </p:cNvPr>
          <p:cNvSpPr/>
          <p:nvPr/>
        </p:nvSpPr>
        <p:spPr bwMode="white">
          <a:xfrm>
            <a:off x="2536420" y="4761998"/>
            <a:ext cx="238095" cy="257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76F8EB4-B05E-1182-BBC1-5134F8C10349}"/>
              </a:ext>
            </a:extLst>
          </p:cNvPr>
          <p:cNvSpPr/>
          <p:nvPr/>
        </p:nvSpPr>
        <p:spPr bwMode="white">
          <a:xfrm>
            <a:off x="3412611" y="4761998"/>
            <a:ext cx="238095" cy="257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57B16FD-E2DF-090F-5FA9-1043BDE201FB}"/>
              </a:ext>
            </a:extLst>
          </p:cNvPr>
          <p:cNvSpPr/>
          <p:nvPr/>
        </p:nvSpPr>
        <p:spPr bwMode="white">
          <a:xfrm>
            <a:off x="6935660" y="4761998"/>
            <a:ext cx="330756" cy="257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E82F065-105A-5713-A37B-F84D989B5F14}"/>
              </a:ext>
            </a:extLst>
          </p:cNvPr>
          <p:cNvSpPr/>
          <p:nvPr/>
        </p:nvSpPr>
        <p:spPr bwMode="white">
          <a:xfrm>
            <a:off x="8012611" y="4761998"/>
            <a:ext cx="238095" cy="257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C611BD6-6C7E-7984-8FA4-F2DEB7955E68}"/>
              </a:ext>
            </a:extLst>
          </p:cNvPr>
          <p:cNvSpPr/>
          <p:nvPr/>
        </p:nvSpPr>
        <p:spPr bwMode="white">
          <a:xfrm>
            <a:off x="8879277" y="4761998"/>
            <a:ext cx="238095" cy="257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椭圆 12">
            <a:extLst>
              <a:ext uri="{FF2B5EF4-FFF2-40B4-BE49-F238E27FC236}">
                <a16:creationId xmlns:a16="http://schemas.microsoft.com/office/drawing/2014/main" id="{E57B16FD-E2DF-090F-5FA9-1043BDE201FB}"/>
              </a:ext>
            </a:extLst>
          </p:cNvPr>
          <p:cNvSpPr/>
          <p:nvPr/>
        </p:nvSpPr>
        <p:spPr bwMode="white">
          <a:xfrm>
            <a:off x="7464991" y="4761998"/>
            <a:ext cx="330756" cy="316557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242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304AC4-E1C7-B0E8-15C7-F7C3A8CE6C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6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4F02D6-FA61-2D79-440F-2E88A9F5CA2D}"/>
              </a:ext>
            </a:extLst>
          </p:cNvPr>
          <p:cNvSpPr/>
          <p:nvPr/>
        </p:nvSpPr>
        <p:spPr bwMode="white">
          <a:xfrm>
            <a:off x="7177143" y="2907427"/>
            <a:ext cx="359017" cy="257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ABEB7E-F648-B8BB-C27F-340BFADCF6C7}"/>
              </a:ext>
            </a:extLst>
          </p:cNvPr>
          <p:cNvSpPr/>
          <p:nvPr/>
        </p:nvSpPr>
        <p:spPr bwMode="white">
          <a:xfrm>
            <a:off x="8272380" y="2907427"/>
            <a:ext cx="238095" cy="257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7E708A-3497-4A5D-9B3E-75EBE4D0384F}"/>
              </a:ext>
            </a:extLst>
          </p:cNvPr>
          <p:cNvSpPr/>
          <p:nvPr/>
        </p:nvSpPr>
        <p:spPr bwMode="white">
          <a:xfrm>
            <a:off x="9148571" y="2907427"/>
            <a:ext cx="228571" cy="257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7345EF1-313A-77CD-47C9-870035E255C1}"/>
              </a:ext>
            </a:extLst>
          </p:cNvPr>
          <p:cNvSpPr/>
          <p:nvPr/>
        </p:nvSpPr>
        <p:spPr bwMode="white">
          <a:xfrm>
            <a:off x="9043809" y="3755965"/>
            <a:ext cx="238095" cy="257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>
            <a:extLst>
              <a:ext uri="{FF2B5EF4-FFF2-40B4-BE49-F238E27FC236}">
                <a16:creationId xmlns:a16="http://schemas.microsoft.com/office/drawing/2014/main" id="{8C4F02D6-FA61-2D79-440F-2E88A9F5CA2D}"/>
              </a:ext>
            </a:extLst>
          </p:cNvPr>
          <p:cNvSpPr/>
          <p:nvPr/>
        </p:nvSpPr>
        <p:spPr bwMode="white">
          <a:xfrm>
            <a:off x="7686347" y="2907427"/>
            <a:ext cx="359017" cy="257421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052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C2165F-8FDD-9293-7882-A82D000FF6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5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23E19D-2A81-DDD9-5364-1154841CAD2C}"/>
              </a:ext>
            </a:extLst>
          </p:cNvPr>
          <p:cNvSpPr/>
          <p:nvPr/>
        </p:nvSpPr>
        <p:spPr bwMode="white">
          <a:xfrm>
            <a:off x="6691428" y="2146592"/>
            <a:ext cx="238095" cy="25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5E9147-027E-ADDA-A3A1-F27C2074A6E8}"/>
              </a:ext>
            </a:extLst>
          </p:cNvPr>
          <p:cNvSpPr/>
          <p:nvPr/>
        </p:nvSpPr>
        <p:spPr bwMode="white">
          <a:xfrm>
            <a:off x="7729523" y="2146592"/>
            <a:ext cx="228571" cy="25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7F1AF4-9CE5-AE10-A5F8-5188C367D94F}"/>
              </a:ext>
            </a:extLst>
          </p:cNvPr>
          <p:cNvSpPr/>
          <p:nvPr/>
        </p:nvSpPr>
        <p:spPr bwMode="white">
          <a:xfrm>
            <a:off x="8539047" y="2146592"/>
            <a:ext cx="390476" cy="25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8A63A2-8C28-D6A5-9971-98FABF01A9EA}"/>
              </a:ext>
            </a:extLst>
          </p:cNvPr>
          <p:cNvSpPr/>
          <p:nvPr/>
        </p:nvSpPr>
        <p:spPr bwMode="white">
          <a:xfrm>
            <a:off x="9415238" y="3015599"/>
            <a:ext cx="361904" cy="238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>
            <a:extLst>
              <a:ext uri="{FF2B5EF4-FFF2-40B4-BE49-F238E27FC236}">
                <a16:creationId xmlns:a16="http://schemas.microsoft.com/office/drawing/2014/main" id="{8C4F02D6-FA61-2D79-440F-2E88A9F5CA2D}"/>
              </a:ext>
            </a:extLst>
          </p:cNvPr>
          <p:cNvSpPr/>
          <p:nvPr/>
        </p:nvSpPr>
        <p:spPr bwMode="white">
          <a:xfrm>
            <a:off x="7148570" y="2088280"/>
            <a:ext cx="359017" cy="343581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528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E63496-59B1-7D7C-91F0-0DF6666352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4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CB7A6F-8F55-85DF-1A4B-A15A0BB31E0A}"/>
              </a:ext>
            </a:extLst>
          </p:cNvPr>
          <p:cNvSpPr/>
          <p:nvPr/>
        </p:nvSpPr>
        <p:spPr bwMode="white">
          <a:xfrm>
            <a:off x="7510476" y="3305831"/>
            <a:ext cx="352380" cy="333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5991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0F6802-E839-47A6-79A8-D925ED68F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4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62C574-F96E-A269-0F4D-F8A4209A8A63}"/>
              </a:ext>
            </a:extLst>
          </p:cNvPr>
          <p:cNvSpPr/>
          <p:nvPr/>
        </p:nvSpPr>
        <p:spPr bwMode="white">
          <a:xfrm>
            <a:off x="1185147" y="3584359"/>
            <a:ext cx="338917" cy="257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EAB6BB-8666-A3A5-1032-DAAE990B13FB}"/>
              </a:ext>
            </a:extLst>
          </p:cNvPr>
          <p:cNvSpPr/>
          <p:nvPr/>
        </p:nvSpPr>
        <p:spPr bwMode="white">
          <a:xfrm>
            <a:off x="2253333" y="3584359"/>
            <a:ext cx="228571" cy="257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FED4A1-7E6E-EDC9-B046-9F91C28BEEB7}"/>
              </a:ext>
            </a:extLst>
          </p:cNvPr>
          <p:cNvSpPr/>
          <p:nvPr/>
        </p:nvSpPr>
        <p:spPr bwMode="white">
          <a:xfrm>
            <a:off x="3120000" y="3584359"/>
            <a:ext cx="238095" cy="257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FE1062-9162-5090-4DA3-4CB1AFC6BD9B}"/>
              </a:ext>
            </a:extLst>
          </p:cNvPr>
          <p:cNvSpPr/>
          <p:nvPr/>
        </p:nvSpPr>
        <p:spPr bwMode="white">
          <a:xfrm>
            <a:off x="2624761" y="4366159"/>
            <a:ext cx="219047" cy="238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>
            <a:extLst>
              <a:ext uri="{FF2B5EF4-FFF2-40B4-BE49-F238E27FC236}">
                <a16:creationId xmlns:a16="http://schemas.microsoft.com/office/drawing/2014/main" id="{8C4F02D6-FA61-2D79-440F-2E88A9F5CA2D}"/>
              </a:ext>
            </a:extLst>
          </p:cNvPr>
          <p:cNvSpPr/>
          <p:nvPr/>
        </p:nvSpPr>
        <p:spPr bwMode="white">
          <a:xfrm>
            <a:off x="1663603" y="3584360"/>
            <a:ext cx="359017" cy="257421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547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1F3EA6-9CEB-EE4F-60B8-95274DDCCC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7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F707AD-AAF6-A2B8-9EDC-32CF00B23C1D}"/>
              </a:ext>
            </a:extLst>
          </p:cNvPr>
          <p:cNvSpPr/>
          <p:nvPr/>
        </p:nvSpPr>
        <p:spPr bwMode="white">
          <a:xfrm>
            <a:off x="2758095" y="3767289"/>
            <a:ext cx="352380" cy="248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01383E-52C9-BD2C-C6AB-07220664EA37}"/>
              </a:ext>
            </a:extLst>
          </p:cNvPr>
          <p:cNvSpPr/>
          <p:nvPr/>
        </p:nvSpPr>
        <p:spPr bwMode="white">
          <a:xfrm>
            <a:off x="3872380" y="3757749"/>
            <a:ext cx="228571" cy="26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0E29E3-1F05-415E-FE82-E59D19578795}"/>
              </a:ext>
            </a:extLst>
          </p:cNvPr>
          <p:cNvSpPr/>
          <p:nvPr/>
        </p:nvSpPr>
        <p:spPr bwMode="white">
          <a:xfrm>
            <a:off x="4672380" y="3767289"/>
            <a:ext cx="380952" cy="248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5EF969E-282B-FB71-2965-27B49CF11456}"/>
              </a:ext>
            </a:extLst>
          </p:cNvPr>
          <p:cNvSpPr/>
          <p:nvPr/>
        </p:nvSpPr>
        <p:spPr bwMode="white">
          <a:xfrm>
            <a:off x="5739047" y="4530508"/>
            <a:ext cx="380952" cy="248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>
            <a:extLst>
              <a:ext uri="{FF2B5EF4-FFF2-40B4-BE49-F238E27FC236}">
                <a16:creationId xmlns:a16="http://schemas.microsoft.com/office/drawing/2014/main" id="{8C4F02D6-FA61-2D79-440F-2E88A9F5CA2D}"/>
              </a:ext>
            </a:extLst>
          </p:cNvPr>
          <p:cNvSpPr/>
          <p:nvPr/>
        </p:nvSpPr>
        <p:spPr bwMode="white">
          <a:xfrm>
            <a:off x="3311919" y="3736028"/>
            <a:ext cx="359017" cy="341043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78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FDC661-99FF-A580-B362-563F3B6EE4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3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811ED0-E2D7-592B-A473-9542FA03AD9B}"/>
              </a:ext>
            </a:extLst>
          </p:cNvPr>
          <p:cNvSpPr/>
          <p:nvPr/>
        </p:nvSpPr>
        <p:spPr bwMode="white">
          <a:xfrm>
            <a:off x="2377142" y="1984552"/>
            <a:ext cx="342857" cy="248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0604BB-F9A3-8D0F-4896-971937A66CF9}"/>
              </a:ext>
            </a:extLst>
          </p:cNvPr>
          <p:cNvSpPr/>
          <p:nvPr/>
        </p:nvSpPr>
        <p:spPr bwMode="white">
          <a:xfrm>
            <a:off x="3481904" y="1975000"/>
            <a:ext cx="238095" cy="267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A3C8E8-29DD-4922-4711-708252BA8956}"/>
              </a:ext>
            </a:extLst>
          </p:cNvPr>
          <p:cNvSpPr/>
          <p:nvPr/>
        </p:nvSpPr>
        <p:spPr bwMode="white">
          <a:xfrm>
            <a:off x="4358095" y="1975000"/>
            <a:ext cx="228571" cy="257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4EB95C-0ACA-3827-B968-D5BAA04490F5}"/>
              </a:ext>
            </a:extLst>
          </p:cNvPr>
          <p:cNvSpPr/>
          <p:nvPr/>
        </p:nvSpPr>
        <p:spPr bwMode="white">
          <a:xfrm>
            <a:off x="4615238" y="2739191"/>
            <a:ext cx="228571" cy="257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>
            <a:extLst>
              <a:ext uri="{FF2B5EF4-FFF2-40B4-BE49-F238E27FC236}">
                <a16:creationId xmlns:a16="http://schemas.microsoft.com/office/drawing/2014/main" id="{8C4F02D6-FA61-2D79-440F-2E88A9F5CA2D}"/>
              </a:ext>
            </a:extLst>
          </p:cNvPr>
          <p:cNvSpPr/>
          <p:nvPr/>
        </p:nvSpPr>
        <p:spPr bwMode="white">
          <a:xfrm>
            <a:off x="2887919" y="1933435"/>
            <a:ext cx="359017" cy="341043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E88BC0C7-8889-2525-2021-E10D141494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3245466"/>
            <a:ext cx="10800000" cy="2454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3E16366-23F5-2A10-D937-71F6E6A85449}"/>
              </a:ext>
            </a:extLst>
          </p:cNvPr>
          <p:cNvSpPr/>
          <p:nvPr/>
        </p:nvSpPr>
        <p:spPr bwMode="white">
          <a:xfrm>
            <a:off x="1325130" y="4066768"/>
            <a:ext cx="5761904" cy="305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074B21A-8F79-5F17-6511-3E75B2C9E7B4}"/>
              </a:ext>
            </a:extLst>
          </p:cNvPr>
          <p:cNvSpPr/>
          <p:nvPr/>
        </p:nvSpPr>
        <p:spPr bwMode="white">
          <a:xfrm>
            <a:off x="1344177" y="4725721"/>
            <a:ext cx="1914285" cy="26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EED7C3A-B92F-28D8-00B6-5E3BBB676AF2}"/>
              </a:ext>
            </a:extLst>
          </p:cNvPr>
          <p:cNvSpPr/>
          <p:nvPr/>
        </p:nvSpPr>
        <p:spPr bwMode="white">
          <a:xfrm>
            <a:off x="1334654" y="5356023"/>
            <a:ext cx="3838095" cy="305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963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94795B-AAB1-0CAC-98B2-FCB7F2E046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5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F07F36-540E-A405-6B9A-15884AA170C7}"/>
              </a:ext>
            </a:extLst>
          </p:cNvPr>
          <p:cNvSpPr/>
          <p:nvPr/>
        </p:nvSpPr>
        <p:spPr bwMode="white">
          <a:xfrm>
            <a:off x="3205714" y="4311545"/>
            <a:ext cx="409523" cy="257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00643E-232D-AA7F-EA4B-057D8E47B3EB}"/>
              </a:ext>
            </a:extLst>
          </p:cNvPr>
          <p:cNvSpPr/>
          <p:nvPr/>
        </p:nvSpPr>
        <p:spPr bwMode="white">
          <a:xfrm>
            <a:off x="6434285" y="4311545"/>
            <a:ext cx="428571" cy="257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14BFB0-5EAF-E9D4-FE87-73049BC1CF28}"/>
              </a:ext>
            </a:extLst>
          </p:cNvPr>
          <p:cNvSpPr/>
          <p:nvPr/>
        </p:nvSpPr>
        <p:spPr bwMode="white">
          <a:xfrm>
            <a:off x="9662857" y="4311545"/>
            <a:ext cx="419047" cy="257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656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0D35D1-4003-35B3-4F78-3FFCA12B56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5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A39302-876F-881D-3B51-2866B8AADBE4}"/>
              </a:ext>
            </a:extLst>
          </p:cNvPr>
          <p:cNvSpPr/>
          <p:nvPr/>
        </p:nvSpPr>
        <p:spPr bwMode="white">
          <a:xfrm>
            <a:off x="5643809" y="1124706"/>
            <a:ext cx="419047" cy="257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88CED6-E2B4-00B3-6FEC-3BA440F5F3E8}"/>
              </a:ext>
            </a:extLst>
          </p:cNvPr>
          <p:cNvSpPr/>
          <p:nvPr/>
        </p:nvSpPr>
        <p:spPr bwMode="white">
          <a:xfrm>
            <a:off x="8948571" y="1124706"/>
            <a:ext cx="238095" cy="257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A03B79-97E2-9862-C07A-B339907555DB}"/>
              </a:ext>
            </a:extLst>
          </p:cNvPr>
          <p:cNvSpPr/>
          <p:nvPr/>
        </p:nvSpPr>
        <p:spPr bwMode="white">
          <a:xfrm>
            <a:off x="1586666" y="1764167"/>
            <a:ext cx="247619" cy="257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3501BD-B13A-3993-9DD7-52883B701A16}"/>
              </a:ext>
            </a:extLst>
          </p:cNvPr>
          <p:cNvSpPr/>
          <p:nvPr/>
        </p:nvSpPr>
        <p:spPr bwMode="white">
          <a:xfrm>
            <a:off x="4996190" y="2413171"/>
            <a:ext cx="419047" cy="267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65FCDA1-53F1-59A1-5462-D8D32A7D43C2}"/>
              </a:ext>
            </a:extLst>
          </p:cNvPr>
          <p:cNvSpPr/>
          <p:nvPr/>
        </p:nvSpPr>
        <p:spPr bwMode="white">
          <a:xfrm>
            <a:off x="6796190" y="2413171"/>
            <a:ext cx="361904" cy="267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F30B9FC-86AE-E387-68C3-B3AC45B226D8}"/>
              </a:ext>
            </a:extLst>
          </p:cNvPr>
          <p:cNvSpPr/>
          <p:nvPr/>
        </p:nvSpPr>
        <p:spPr bwMode="white">
          <a:xfrm>
            <a:off x="2986666" y="3749356"/>
            <a:ext cx="371428" cy="23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1236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9446BE-A301-6B79-A86A-FBF1E92D42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1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3BC96D-1B07-E377-7671-D44A0278862A}"/>
              </a:ext>
            </a:extLst>
          </p:cNvPr>
          <p:cNvSpPr/>
          <p:nvPr/>
        </p:nvSpPr>
        <p:spPr bwMode="white">
          <a:xfrm>
            <a:off x="8720000" y="1238772"/>
            <a:ext cx="371428" cy="238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439BEE-15C8-8F74-951A-51E32B7A91FE}"/>
              </a:ext>
            </a:extLst>
          </p:cNvPr>
          <p:cNvSpPr/>
          <p:nvPr/>
        </p:nvSpPr>
        <p:spPr bwMode="white">
          <a:xfrm>
            <a:off x="2262857" y="1972395"/>
            <a:ext cx="371428" cy="238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3FF9B2-E6CD-8ED9-7926-F60DF92E9D51}"/>
              </a:ext>
            </a:extLst>
          </p:cNvPr>
          <p:cNvSpPr/>
          <p:nvPr/>
        </p:nvSpPr>
        <p:spPr bwMode="white">
          <a:xfrm>
            <a:off x="3272380" y="2591687"/>
            <a:ext cx="238095" cy="257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181D40E-0EB8-365B-70D2-F0A7591B3CD6}"/>
              </a:ext>
            </a:extLst>
          </p:cNvPr>
          <p:cNvSpPr/>
          <p:nvPr/>
        </p:nvSpPr>
        <p:spPr bwMode="white">
          <a:xfrm>
            <a:off x="6539047" y="2582160"/>
            <a:ext cx="257142" cy="257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029A0F4-781B-FFF7-FE4F-6B59D147F95E}"/>
              </a:ext>
            </a:extLst>
          </p:cNvPr>
          <p:cNvSpPr/>
          <p:nvPr/>
        </p:nvSpPr>
        <p:spPr bwMode="white">
          <a:xfrm>
            <a:off x="1586666" y="3239563"/>
            <a:ext cx="228571" cy="257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706BA1F-4B14-D176-C2B9-971D0B3659D4}"/>
              </a:ext>
            </a:extLst>
          </p:cNvPr>
          <p:cNvSpPr/>
          <p:nvPr/>
        </p:nvSpPr>
        <p:spPr bwMode="white">
          <a:xfrm>
            <a:off x="3377142" y="4754447"/>
            <a:ext cx="419047" cy="257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318BFFD-1B28-07E7-70F4-168B1B55B7E1}"/>
              </a:ext>
            </a:extLst>
          </p:cNvPr>
          <p:cNvSpPr/>
          <p:nvPr/>
        </p:nvSpPr>
        <p:spPr bwMode="white">
          <a:xfrm>
            <a:off x="4100952" y="4754447"/>
            <a:ext cx="409523" cy="257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2DEAD69-C888-6314-0303-07040AB51B7E}"/>
              </a:ext>
            </a:extLst>
          </p:cNvPr>
          <p:cNvSpPr/>
          <p:nvPr/>
        </p:nvSpPr>
        <p:spPr bwMode="white">
          <a:xfrm>
            <a:off x="4815238" y="4754447"/>
            <a:ext cx="419047" cy="257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AF37975-CCF6-424B-860D-D3AACE719929}"/>
              </a:ext>
            </a:extLst>
          </p:cNvPr>
          <p:cNvSpPr/>
          <p:nvPr/>
        </p:nvSpPr>
        <p:spPr bwMode="white">
          <a:xfrm>
            <a:off x="8043809" y="4754447"/>
            <a:ext cx="419047" cy="257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355FC6B-613C-3E75-E22C-77C5564ACA33}"/>
              </a:ext>
            </a:extLst>
          </p:cNvPr>
          <p:cNvSpPr/>
          <p:nvPr/>
        </p:nvSpPr>
        <p:spPr bwMode="white">
          <a:xfrm>
            <a:off x="8758095" y="4754447"/>
            <a:ext cx="428571" cy="257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9D3BF92-88D2-73CC-17A4-9571A57C4E65}"/>
              </a:ext>
            </a:extLst>
          </p:cNvPr>
          <p:cNvSpPr/>
          <p:nvPr/>
        </p:nvSpPr>
        <p:spPr bwMode="white">
          <a:xfrm>
            <a:off x="9481904" y="4754447"/>
            <a:ext cx="428571" cy="257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644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8FA417-4E70-E2A9-D3F0-ED8DB26245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5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椭圆 3">
            <a:extLst>
              <a:ext uri="{FF2B5EF4-FFF2-40B4-BE49-F238E27FC236}">
                <a16:creationId xmlns:a16="http://schemas.microsoft.com/office/drawing/2014/main" id="{90EC6EF7-E8C8-CBB4-ACEE-2351F4869E58}"/>
              </a:ext>
            </a:extLst>
          </p:cNvPr>
          <p:cNvSpPr/>
          <p:nvPr/>
        </p:nvSpPr>
        <p:spPr bwMode="white">
          <a:xfrm>
            <a:off x="1604954" y="2060848"/>
            <a:ext cx="390476" cy="376051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>
            <a:extLst>
              <a:ext uri="{FF2B5EF4-FFF2-40B4-BE49-F238E27FC236}">
                <a16:creationId xmlns:a16="http://schemas.microsoft.com/office/drawing/2014/main" id="{49F9AAA0-DD11-325C-FC4A-E5F4195D0168}"/>
              </a:ext>
            </a:extLst>
          </p:cNvPr>
          <p:cNvSpPr/>
          <p:nvPr/>
        </p:nvSpPr>
        <p:spPr bwMode="white">
          <a:xfrm>
            <a:off x="4321139" y="2079136"/>
            <a:ext cx="380952" cy="376051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椭圆 5">
            <a:extLst>
              <a:ext uri="{FF2B5EF4-FFF2-40B4-BE49-F238E27FC236}">
                <a16:creationId xmlns:a16="http://schemas.microsoft.com/office/drawing/2014/main" id="{40057ED7-DCB1-BB56-DCF2-4F879F5A0F89}"/>
              </a:ext>
            </a:extLst>
          </p:cNvPr>
          <p:cNvSpPr/>
          <p:nvPr/>
        </p:nvSpPr>
        <p:spPr bwMode="white">
          <a:xfrm>
            <a:off x="7272760" y="2060848"/>
            <a:ext cx="390477" cy="394339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84BF9B8-C4BC-6A95-5E2C-52721EF26828}"/>
              </a:ext>
            </a:extLst>
          </p:cNvPr>
          <p:cNvSpPr/>
          <p:nvPr/>
        </p:nvSpPr>
        <p:spPr bwMode="white">
          <a:xfrm>
            <a:off x="1843809" y="2981710"/>
            <a:ext cx="419047" cy="257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F9E9FE7-0962-7326-BD8D-216BE98DDC8B}"/>
              </a:ext>
            </a:extLst>
          </p:cNvPr>
          <p:cNvSpPr/>
          <p:nvPr/>
        </p:nvSpPr>
        <p:spPr bwMode="white">
          <a:xfrm>
            <a:off x="3872380" y="2981710"/>
            <a:ext cx="428571" cy="257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08EAEB8-C163-E847-0D9F-CEEE5EF72CB9}"/>
              </a:ext>
            </a:extLst>
          </p:cNvPr>
          <p:cNvSpPr/>
          <p:nvPr/>
        </p:nvSpPr>
        <p:spPr bwMode="white">
          <a:xfrm>
            <a:off x="6672380" y="2981710"/>
            <a:ext cx="380952" cy="257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CD21A1C-36CA-70D0-9F01-666AA382FEBD}"/>
              </a:ext>
            </a:extLst>
          </p:cNvPr>
          <p:cNvSpPr/>
          <p:nvPr/>
        </p:nvSpPr>
        <p:spPr bwMode="white">
          <a:xfrm>
            <a:off x="7824761" y="2981710"/>
            <a:ext cx="1904761" cy="304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2936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CDA496-3946-2A83-DAD0-7F686FC3B1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3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604084-4FF6-FA91-DC8D-E23CA9CFA041}"/>
              </a:ext>
            </a:extLst>
          </p:cNvPr>
          <p:cNvSpPr/>
          <p:nvPr/>
        </p:nvSpPr>
        <p:spPr bwMode="white">
          <a:xfrm>
            <a:off x="4424761" y="1886573"/>
            <a:ext cx="361904" cy="314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550207-46ED-A388-BB40-39BAE402DDA3}"/>
              </a:ext>
            </a:extLst>
          </p:cNvPr>
          <p:cNvSpPr/>
          <p:nvPr/>
        </p:nvSpPr>
        <p:spPr bwMode="white">
          <a:xfrm>
            <a:off x="3167619" y="3315594"/>
            <a:ext cx="371428" cy="304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4474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59B1B7-BD4F-439C-3719-DC13165967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5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6281AE-DD47-231A-8DE6-9E3462E96512}"/>
              </a:ext>
            </a:extLst>
          </p:cNvPr>
          <p:cNvSpPr/>
          <p:nvPr/>
        </p:nvSpPr>
        <p:spPr bwMode="white">
          <a:xfrm>
            <a:off x="6129523" y="1277319"/>
            <a:ext cx="371428" cy="314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8EAB3D-E179-8EC3-D47A-2C3238E58C99}"/>
              </a:ext>
            </a:extLst>
          </p:cNvPr>
          <p:cNvSpPr/>
          <p:nvPr/>
        </p:nvSpPr>
        <p:spPr bwMode="white">
          <a:xfrm>
            <a:off x="5548571" y="2613093"/>
            <a:ext cx="400000" cy="343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5BBF88B-9A97-16FF-0177-5E0351B05F4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67584"/>
            <a:ext cx="10800000" cy="2684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CC60335-92C9-3102-E3BF-70D904687314}"/>
              </a:ext>
            </a:extLst>
          </p:cNvPr>
          <p:cNvSpPr/>
          <p:nvPr/>
        </p:nvSpPr>
        <p:spPr bwMode="white">
          <a:xfrm>
            <a:off x="1586666" y="4665629"/>
            <a:ext cx="409523" cy="343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0303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BCD848-AD20-75F9-1BF8-CCDED322FE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5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D2B6EB-7C68-50B9-FB7A-711F6FE5EDC8}"/>
              </a:ext>
            </a:extLst>
          </p:cNvPr>
          <p:cNvSpPr/>
          <p:nvPr/>
        </p:nvSpPr>
        <p:spPr bwMode="white">
          <a:xfrm>
            <a:off x="2329523" y="1801144"/>
            <a:ext cx="390476" cy="257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D83788-FB88-9E4B-6DD8-BA4DC46DEC93}"/>
              </a:ext>
            </a:extLst>
          </p:cNvPr>
          <p:cNvSpPr/>
          <p:nvPr/>
        </p:nvSpPr>
        <p:spPr bwMode="white">
          <a:xfrm>
            <a:off x="4900952" y="1801144"/>
            <a:ext cx="228571" cy="257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1AA023-ED72-C774-1A3D-7A3F63069E47}"/>
              </a:ext>
            </a:extLst>
          </p:cNvPr>
          <p:cNvSpPr/>
          <p:nvPr/>
        </p:nvSpPr>
        <p:spPr bwMode="white">
          <a:xfrm>
            <a:off x="7320000" y="1801144"/>
            <a:ext cx="238094" cy="257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04F813-6636-188E-4282-0DE218D125B6}"/>
              </a:ext>
            </a:extLst>
          </p:cNvPr>
          <p:cNvSpPr/>
          <p:nvPr/>
        </p:nvSpPr>
        <p:spPr bwMode="white">
          <a:xfrm>
            <a:off x="9596190" y="1801144"/>
            <a:ext cx="342858" cy="257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ACFF6B-D045-C8E0-EA07-A551C9B2A229}"/>
              </a:ext>
            </a:extLst>
          </p:cNvPr>
          <p:cNvSpPr/>
          <p:nvPr/>
        </p:nvSpPr>
        <p:spPr bwMode="white">
          <a:xfrm>
            <a:off x="2481904" y="2487333"/>
            <a:ext cx="228571" cy="24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3C0F743-453B-332F-5E16-F715033DA2A9}"/>
              </a:ext>
            </a:extLst>
          </p:cNvPr>
          <p:cNvSpPr/>
          <p:nvPr/>
        </p:nvSpPr>
        <p:spPr bwMode="white">
          <a:xfrm>
            <a:off x="4748571" y="2477803"/>
            <a:ext cx="390476" cy="257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17AED2C-6638-77BA-459E-AE01DD5F47FB}"/>
              </a:ext>
            </a:extLst>
          </p:cNvPr>
          <p:cNvSpPr/>
          <p:nvPr/>
        </p:nvSpPr>
        <p:spPr bwMode="white">
          <a:xfrm>
            <a:off x="7167619" y="2477803"/>
            <a:ext cx="409523" cy="257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1EEEA8B-AC2F-30F1-937A-9158B7221B43}"/>
              </a:ext>
            </a:extLst>
          </p:cNvPr>
          <p:cNvSpPr/>
          <p:nvPr/>
        </p:nvSpPr>
        <p:spPr bwMode="white">
          <a:xfrm>
            <a:off x="9748571" y="2477803"/>
            <a:ext cx="238095" cy="266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38ADF42-E8E6-EC9E-65FE-DC8842835F11}"/>
              </a:ext>
            </a:extLst>
          </p:cNvPr>
          <p:cNvSpPr/>
          <p:nvPr/>
        </p:nvSpPr>
        <p:spPr bwMode="white">
          <a:xfrm>
            <a:off x="2481904" y="3163992"/>
            <a:ext cx="228571" cy="257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749D00D-BD50-AF81-A62B-B178A204395F}"/>
              </a:ext>
            </a:extLst>
          </p:cNvPr>
          <p:cNvSpPr/>
          <p:nvPr/>
        </p:nvSpPr>
        <p:spPr bwMode="white">
          <a:xfrm>
            <a:off x="4900952" y="3163992"/>
            <a:ext cx="238095" cy="257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875732D-CFAF-2F62-0A7C-0AF1AA20A56E}"/>
              </a:ext>
            </a:extLst>
          </p:cNvPr>
          <p:cNvSpPr/>
          <p:nvPr/>
        </p:nvSpPr>
        <p:spPr bwMode="white">
          <a:xfrm>
            <a:off x="7329523" y="3163992"/>
            <a:ext cx="228571" cy="257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9DF7E7D-69F0-6FB2-A6CF-E5AB41DBFE7E}"/>
              </a:ext>
            </a:extLst>
          </p:cNvPr>
          <p:cNvSpPr/>
          <p:nvPr/>
        </p:nvSpPr>
        <p:spPr bwMode="white">
          <a:xfrm>
            <a:off x="9748571" y="3163992"/>
            <a:ext cx="238095" cy="257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932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5DE5BE-94BE-CB5C-86C2-D4FFA5221D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4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2099CE-8931-AD15-D743-0D26DE7D5211}"/>
              </a:ext>
            </a:extLst>
          </p:cNvPr>
          <p:cNvSpPr/>
          <p:nvPr/>
        </p:nvSpPr>
        <p:spPr bwMode="white">
          <a:xfrm>
            <a:off x="6777142" y="2496212"/>
            <a:ext cx="228571" cy="25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DEA599-7942-16A5-CC02-655F338D4876}"/>
              </a:ext>
            </a:extLst>
          </p:cNvPr>
          <p:cNvSpPr/>
          <p:nvPr/>
        </p:nvSpPr>
        <p:spPr bwMode="white">
          <a:xfrm>
            <a:off x="6767619" y="3172581"/>
            <a:ext cx="238094" cy="266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ECD9D5-46A2-8A6E-D7CF-0235F2D936F8}"/>
              </a:ext>
            </a:extLst>
          </p:cNvPr>
          <p:cNvSpPr/>
          <p:nvPr/>
        </p:nvSpPr>
        <p:spPr bwMode="white">
          <a:xfrm>
            <a:off x="6767619" y="3858477"/>
            <a:ext cx="238094" cy="25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92FDB5-446F-3D38-A013-DFDD0AD3E38D}"/>
              </a:ext>
            </a:extLst>
          </p:cNvPr>
          <p:cNvSpPr/>
          <p:nvPr/>
        </p:nvSpPr>
        <p:spPr bwMode="white">
          <a:xfrm>
            <a:off x="6777142" y="4544373"/>
            <a:ext cx="228571" cy="25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579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</Words>
  <Application>Microsoft Office PowerPoint</Application>
  <PresentationFormat>宽屏</PresentationFormat>
  <Paragraphs>1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2023-12-15T12:09:42Z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