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2" r:id="rId2"/>
    <p:sldId id="330" r:id="rId3"/>
    <p:sldId id="328" r:id="rId4"/>
    <p:sldId id="327" r:id="rId5"/>
    <p:sldId id="326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BA0EA3-D8D2-4FDD-B7EF-D0DA282FC4D6}" type="datetimeFigureOut">
              <a:rPr lang="zh-CN" altLang="en-US" smtClean="0"/>
              <a:t>2023/12/16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C3C197-DF77-4F98-90D1-98AD15FC6A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217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C197-DF77-4F98-90D1-98AD15FC6AA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029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571" y="3109952"/>
            <a:ext cx="5742857" cy="6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F929C1-5C38-0471-BF3B-086E8F1249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2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F78411-B00E-9E12-0EB2-7C888AAE7F72}"/>
              </a:ext>
            </a:extLst>
          </p:cNvPr>
          <p:cNvSpPr/>
          <p:nvPr/>
        </p:nvSpPr>
        <p:spPr bwMode="white">
          <a:xfrm>
            <a:off x="6729523" y="1772838"/>
            <a:ext cx="371428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5036E6-0E7C-C57F-784B-1D07C02594DA}"/>
              </a:ext>
            </a:extLst>
          </p:cNvPr>
          <p:cNvSpPr/>
          <p:nvPr/>
        </p:nvSpPr>
        <p:spPr bwMode="white">
          <a:xfrm>
            <a:off x="10120000" y="4080015"/>
            <a:ext cx="161904" cy="23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BD93C6-830A-53DC-F969-8609356B9DC6}"/>
              </a:ext>
            </a:extLst>
          </p:cNvPr>
          <p:cNvSpPr/>
          <p:nvPr/>
        </p:nvSpPr>
        <p:spPr bwMode="white">
          <a:xfrm>
            <a:off x="10700952" y="4080014"/>
            <a:ext cx="219584" cy="285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55036E6-0E7C-C57F-784B-1D07C02594DA}"/>
              </a:ext>
            </a:extLst>
          </p:cNvPr>
          <p:cNvSpPr/>
          <p:nvPr/>
        </p:nvSpPr>
        <p:spPr bwMode="white">
          <a:xfrm>
            <a:off x="10140992" y="3184927"/>
            <a:ext cx="203480" cy="10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996EEA3D-E70F-F0DC-43C3-F1477FFE89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603262"/>
            <a:ext cx="10800000" cy="141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2DDE2B6-BAAE-2CC0-36E8-F30D63777360}"/>
              </a:ext>
            </a:extLst>
          </p:cNvPr>
          <p:cNvSpPr/>
          <p:nvPr/>
        </p:nvSpPr>
        <p:spPr bwMode="white">
          <a:xfrm>
            <a:off x="5428027" y="4814043"/>
            <a:ext cx="666666" cy="306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3A5080E-5F20-B9D8-E32B-C5844A05B4D5}"/>
              </a:ext>
            </a:extLst>
          </p:cNvPr>
          <p:cNvSpPr/>
          <p:nvPr/>
        </p:nvSpPr>
        <p:spPr bwMode="white">
          <a:xfrm>
            <a:off x="8999456" y="4814043"/>
            <a:ext cx="371428" cy="297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AD237C1-3742-69D6-7359-3ED566923E8E}"/>
              </a:ext>
            </a:extLst>
          </p:cNvPr>
          <p:cNvSpPr/>
          <p:nvPr/>
        </p:nvSpPr>
        <p:spPr bwMode="white">
          <a:xfrm>
            <a:off x="4599456" y="5503874"/>
            <a:ext cx="333333" cy="23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8882589-53A9-5149-E12A-7813C117805A}"/>
              </a:ext>
            </a:extLst>
          </p:cNvPr>
          <p:cNvSpPr/>
          <p:nvPr/>
        </p:nvSpPr>
        <p:spPr bwMode="white">
          <a:xfrm>
            <a:off x="7304217" y="5475131"/>
            <a:ext cx="371428" cy="24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58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454F1A-28AA-E7AE-1E4D-0B4054059E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A82969-D793-07F5-60C6-52AE958B0907}"/>
              </a:ext>
            </a:extLst>
          </p:cNvPr>
          <p:cNvSpPr/>
          <p:nvPr/>
        </p:nvSpPr>
        <p:spPr bwMode="white">
          <a:xfrm>
            <a:off x="2777142" y="1946191"/>
            <a:ext cx="219047" cy="24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72FDDC-D4A9-228B-D723-3751AFC5BCE7}"/>
              </a:ext>
            </a:extLst>
          </p:cNvPr>
          <p:cNvSpPr/>
          <p:nvPr/>
        </p:nvSpPr>
        <p:spPr bwMode="white">
          <a:xfrm>
            <a:off x="5262857" y="1955742"/>
            <a:ext cx="219047" cy="23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F107E4-6A20-03B0-767E-1B870EF9E15C}"/>
              </a:ext>
            </a:extLst>
          </p:cNvPr>
          <p:cNvSpPr/>
          <p:nvPr/>
        </p:nvSpPr>
        <p:spPr bwMode="white">
          <a:xfrm>
            <a:off x="7748571" y="1946191"/>
            <a:ext cx="400000" cy="24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7FF8AB-30D6-6A1A-EDD3-BFDA478CA81E}"/>
              </a:ext>
            </a:extLst>
          </p:cNvPr>
          <p:cNvSpPr/>
          <p:nvPr/>
        </p:nvSpPr>
        <p:spPr bwMode="white">
          <a:xfrm>
            <a:off x="10243809" y="1946191"/>
            <a:ext cx="390476" cy="24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54C8AD-2053-A466-9741-0956D46DF9A0}"/>
              </a:ext>
            </a:extLst>
          </p:cNvPr>
          <p:cNvSpPr/>
          <p:nvPr/>
        </p:nvSpPr>
        <p:spPr bwMode="white">
          <a:xfrm>
            <a:off x="2777142" y="2595652"/>
            <a:ext cx="390476" cy="23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95E35A-6A3C-188B-324C-7391346BD11B}"/>
              </a:ext>
            </a:extLst>
          </p:cNvPr>
          <p:cNvSpPr/>
          <p:nvPr/>
        </p:nvSpPr>
        <p:spPr bwMode="white">
          <a:xfrm>
            <a:off x="5262857" y="2595652"/>
            <a:ext cx="390476" cy="23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0BF04E-C1EB-1AA9-04F9-85504229FAA0}"/>
              </a:ext>
            </a:extLst>
          </p:cNvPr>
          <p:cNvSpPr/>
          <p:nvPr/>
        </p:nvSpPr>
        <p:spPr bwMode="white">
          <a:xfrm>
            <a:off x="7767619" y="2595652"/>
            <a:ext cx="380952" cy="24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D6A1CC2-68A2-65C5-6DF0-F95F986185D3}"/>
              </a:ext>
            </a:extLst>
          </p:cNvPr>
          <p:cNvSpPr/>
          <p:nvPr/>
        </p:nvSpPr>
        <p:spPr bwMode="white">
          <a:xfrm>
            <a:off x="10243809" y="2595652"/>
            <a:ext cx="390476" cy="24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F72AFA0-7095-EA59-49E7-37CA0EBF8696}"/>
              </a:ext>
            </a:extLst>
          </p:cNvPr>
          <p:cNvSpPr/>
          <p:nvPr/>
        </p:nvSpPr>
        <p:spPr bwMode="white">
          <a:xfrm>
            <a:off x="2777142" y="3235562"/>
            <a:ext cx="390476" cy="24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68AD398-B15A-C194-FE90-6648845222FF}"/>
              </a:ext>
            </a:extLst>
          </p:cNvPr>
          <p:cNvSpPr/>
          <p:nvPr/>
        </p:nvSpPr>
        <p:spPr bwMode="white">
          <a:xfrm>
            <a:off x="5262857" y="3235562"/>
            <a:ext cx="390476" cy="24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45F233D-440E-F048-CE4A-6A27F810DC3E}"/>
              </a:ext>
            </a:extLst>
          </p:cNvPr>
          <p:cNvSpPr/>
          <p:nvPr/>
        </p:nvSpPr>
        <p:spPr bwMode="white">
          <a:xfrm>
            <a:off x="7767619" y="3235562"/>
            <a:ext cx="380952" cy="24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3AECFC4-2AA6-36EC-3856-5B0822F763ED}"/>
              </a:ext>
            </a:extLst>
          </p:cNvPr>
          <p:cNvSpPr/>
          <p:nvPr/>
        </p:nvSpPr>
        <p:spPr bwMode="white">
          <a:xfrm>
            <a:off x="10243809" y="3235562"/>
            <a:ext cx="390476" cy="24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1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48AD13-7C33-36E5-277B-571E8233D6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3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AB97BB-6D62-9DB6-5636-B89ABA523C0B}"/>
              </a:ext>
            </a:extLst>
          </p:cNvPr>
          <p:cNvSpPr/>
          <p:nvPr/>
        </p:nvSpPr>
        <p:spPr bwMode="white">
          <a:xfrm>
            <a:off x="2377142" y="1879634"/>
            <a:ext cx="380952" cy="24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918D65-EB07-93FA-7C40-A07475A4F61F}"/>
              </a:ext>
            </a:extLst>
          </p:cNvPr>
          <p:cNvSpPr/>
          <p:nvPr/>
        </p:nvSpPr>
        <p:spPr bwMode="white">
          <a:xfrm>
            <a:off x="4920000" y="1879634"/>
            <a:ext cx="342857" cy="24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AF0B9F-6901-9267-E490-62793AB08135}"/>
              </a:ext>
            </a:extLst>
          </p:cNvPr>
          <p:cNvSpPr/>
          <p:nvPr/>
        </p:nvSpPr>
        <p:spPr bwMode="white">
          <a:xfrm>
            <a:off x="7453333" y="1879634"/>
            <a:ext cx="400000" cy="24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A2B0D8-444B-1A2F-A524-24F8BA29E13F}"/>
              </a:ext>
            </a:extLst>
          </p:cNvPr>
          <p:cNvSpPr/>
          <p:nvPr/>
        </p:nvSpPr>
        <p:spPr bwMode="white">
          <a:xfrm>
            <a:off x="10005714" y="1879634"/>
            <a:ext cx="400000" cy="24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12B2AE7-CCDE-227D-FF1E-872E201F1492}"/>
              </a:ext>
            </a:extLst>
          </p:cNvPr>
          <p:cNvSpPr/>
          <p:nvPr/>
        </p:nvSpPr>
        <p:spPr bwMode="white">
          <a:xfrm>
            <a:off x="1131021" y="2348880"/>
            <a:ext cx="1627073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0CDC560-3672-6273-C9A3-D4A019592021}"/>
              </a:ext>
            </a:extLst>
          </p:cNvPr>
          <p:cNvSpPr/>
          <p:nvPr/>
        </p:nvSpPr>
        <p:spPr bwMode="white">
          <a:xfrm>
            <a:off x="3647728" y="2348880"/>
            <a:ext cx="1649650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EF81036-9513-AE5A-FE77-14757264F841}"/>
              </a:ext>
            </a:extLst>
          </p:cNvPr>
          <p:cNvSpPr/>
          <p:nvPr/>
        </p:nvSpPr>
        <p:spPr bwMode="white">
          <a:xfrm>
            <a:off x="6289448" y="2358024"/>
            <a:ext cx="1434122" cy="145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5187DA4-13DE-EEB0-EDBB-2D4AF0B07B6A}"/>
              </a:ext>
            </a:extLst>
          </p:cNvPr>
          <p:cNvSpPr/>
          <p:nvPr/>
        </p:nvSpPr>
        <p:spPr bwMode="white">
          <a:xfrm>
            <a:off x="8832304" y="2348880"/>
            <a:ext cx="1573409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604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animBg="1"/>
      <p:bldP spid="15" grpId="0" animBg="1"/>
      <p:bldP spid="17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9708D8-0741-84AB-F245-B2D19F0E9E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9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F0ED89-F4D0-B630-CAF5-5C439E1C692F}"/>
              </a:ext>
            </a:extLst>
          </p:cNvPr>
          <p:cNvSpPr/>
          <p:nvPr/>
        </p:nvSpPr>
        <p:spPr bwMode="white">
          <a:xfrm>
            <a:off x="1167619" y="1886946"/>
            <a:ext cx="1990476" cy="24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1399A5-9487-14CF-0542-05E35984F5E4}"/>
              </a:ext>
            </a:extLst>
          </p:cNvPr>
          <p:cNvSpPr/>
          <p:nvPr/>
        </p:nvSpPr>
        <p:spPr bwMode="white">
          <a:xfrm>
            <a:off x="1186666" y="2477849"/>
            <a:ext cx="2876190" cy="26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953A459-CBBD-FE11-5A12-A6E93966BE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08471"/>
            <a:ext cx="10800000" cy="1884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A49DF9-0AB7-4605-A124-70FE59B297C4}"/>
              </a:ext>
            </a:extLst>
          </p:cNvPr>
          <p:cNvSpPr/>
          <p:nvPr/>
        </p:nvSpPr>
        <p:spPr bwMode="white">
          <a:xfrm>
            <a:off x="1196190" y="4121438"/>
            <a:ext cx="1980952" cy="23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E43FEA-A00E-B189-0342-35B40017089E}"/>
              </a:ext>
            </a:extLst>
          </p:cNvPr>
          <p:cNvSpPr/>
          <p:nvPr/>
        </p:nvSpPr>
        <p:spPr bwMode="white">
          <a:xfrm>
            <a:off x="1205714" y="4704862"/>
            <a:ext cx="5590476" cy="286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864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2023-12-16T11:48:02Z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