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143" y="3052809"/>
            <a:ext cx="6085714" cy="7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CD4AC-E7EC-E0A3-8C18-A6A9B8D2FC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881EEC-9378-A623-9145-AB6F175E6297}"/>
              </a:ext>
            </a:extLst>
          </p:cNvPr>
          <p:cNvSpPr/>
          <p:nvPr/>
        </p:nvSpPr>
        <p:spPr bwMode="white">
          <a:xfrm>
            <a:off x="2451814" y="4044472"/>
            <a:ext cx="314285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FF14F9-91FC-477D-A97D-7F0F1EEAB8E9}"/>
              </a:ext>
            </a:extLst>
          </p:cNvPr>
          <p:cNvSpPr/>
          <p:nvPr/>
        </p:nvSpPr>
        <p:spPr bwMode="white">
          <a:xfrm>
            <a:off x="3453333" y="4034930"/>
            <a:ext cx="228571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4FA8B7-0918-5988-91C0-630D917A94EB}"/>
              </a:ext>
            </a:extLst>
          </p:cNvPr>
          <p:cNvSpPr/>
          <p:nvPr/>
        </p:nvSpPr>
        <p:spPr bwMode="white">
          <a:xfrm>
            <a:off x="4272380" y="4044472"/>
            <a:ext cx="228571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D0AE0E-174A-231A-1F09-6942D8B2A646}"/>
              </a:ext>
            </a:extLst>
          </p:cNvPr>
          <p:cNvSpPr/>
          <p:nvPr/>
        </p:nvSpPr>
        <p:spPr bwMode="white">
          <a:xfrm>
            <a:off x="6824761" y="4082639"/>
            <a:ext cx="323809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EA2D9B-79E0-8FD3-4B8E-02AAB76DCE9B}"/>
              </a:ext>
            </a:extLst>
          </p:cNvPr>
          <p:cNvSpPr/>
          <p:nvPr/>
        </p:nvSpPr>
        <p:spPr bwMode="white">
          <a:xfrm>
            <a:off x="7872380" y="4082639"/>
            <a:ext cx="228571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6C5AE6-72F0-6AE7-C751-FA55B23B251A}"/>
              </a:ext>
            </a:extLst>
          </p:cNvPr>
          <p:cNvSpPr/>
          <p:nvPr/>
        </p:nvSpPr>
        <p:spPr bwMode="white">
          <a:xfrm>
            <a:off x="8700952" y="4082639"/>
            <a:ext cx="219047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A0881EEC-9378-A623-9145-AB6F175E6297}"/>
              </a:ext>
            </a:extLst>
          </p:cNvPr>
          <p:cNvSpPr/>
          <p:nvPr/>
        </p:nvSpPr>
        <p:spPr bwMode="white">
          <a:xfrm>
            <a:off x="2934286" y="4034930"/>
            <a:ext cx="314285" cy="23854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A0881EEC-9378-A623-9145-AB6F175E6297}"/>
              </a:ext>
            </a:extLst>
          </p:cNvPr>
          <p:cNvSpPr/>
          <p:nvPr/>
        </p:nvSpPr>
        <p:spPr bwMode="white">
          <a:xfrm>
            <a:off x="7341118" y="4095805"/>
            <a:ext cx="314285" cy="23854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7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9AC17-75EA-5323-7055-34AC7A24B2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D8B57-1014-A1CD-3BAE-23A06197C74C}"/>
              </a:ext>
            </a:extLst>
          </p:cNvPr>
          <p:cNvSpPr/>
          <p:nvPr/>
        </p:nvSpPr>
        <p:spPr bwMode="white">
          <a:xfrm>
            <a:off x="2586666" y="2376654"/>
            <a:ext cx="200000" cy="20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2CA3BB-58EC-9C03-C2CF-F36376E32C9C}"/>
              </a:ext>
            </a:extLst>
          </p:cNvPr>
          <p:cNvSpPr/>
          <p:nvPr/>
        </p:nvSpPr>
        <p:spPr bwMode="white">
          <a:xfrm>
            <a:off x="2328765" y="3236646"/>
            <a:ext cx="329140" cy="24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8DD13F-BA7E-C331-E78A-58418D91372B}"/>
              </a:ext>
            </a:extLst>
          </p:cNvPr>
          <p:cNvSpPr/>
          <p:nvPr/>
        </p:nvSpPr>
        <p:spPr bwMode="white">
          <a:xfrm>
            <a:off x="3339047" y="3246202"/>
            <a:ext cx="228571" cy="23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0130C8-D5F1-3E84-78F2-B4129945D2EC}"/>
              </a:ext>
            </a:extLst>
          </p:cNvPr>
          <p:cNvSpPr/>
          <p:nvPr/>
        </p:nvSpPr>
        <p:spPr bwMode="white">
          <a:xfrm>
            <a:off x="4167619" y="3246202"/>
            <a:ext cx="228571" cy="23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845071-D200-2E4E-FF84-281DBE2BE83D}"/>
              </a:ext>
            </a:extLst>
          </p:cNvPr>
          <p:cNvSpPr/>
          <p:nvPr/>
        </p:nvSpPr>
        <p:spPr bwMode="white">
          <a:xfrm>
            <a:off x="8004955" y="3236646"/>
            <a:ext cx="341582" cy="24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4BD6E8-59BD-D563-FB75-5DC26BB956B8}"/>
              </a:ext>
            </a:extLst>
          </p:cNvPr>
          <p:cNvSpPr/>
          <p:nvPr/>
        </p:nvSpPr>
        <p:spPr bwMode="white">
          <a:xfrm>
            <a:off x="9024761" y="3236646"/>
            <a:ext cx="228571" cy="24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8CA56E-8FD7-6F7A-BFD0-900CCA678A38}"/>
              </a:ext>
            </a:extLst>
          </p:cNvPr>
          <p:cNvSpPr/>
          <p:nvPr/>
        </p:nvSpPr>
        <p:spPr bwMode="white">
          <a:xfrm>
            <a:off x="9853333" y="3246202"/>
            <a:ext cx="228571" cy="23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A0881EEC-9378-A623-9145-AB6F175E6297}"/>
              </a:ext>
            </a:extLst>
          </p:cNvPr>
          <p:cNvSpPr/>
          <p:nvPr/>
        </p:nvSpPr>
        <p:spPr bwMode="white">
          <a:xfrm>
            <a:off x="2823045" y="3280822"/>
            <a:ext cx="314285" cy="23854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A0881EEC-9378-A623-9145-AB6F175E6297}"/>
              </a:ext>
            </a:extLst>
          </p:cNvPr>
          <p:cNvSpPr/>
          <p:nvPr/>
        </p:nvSpPr>
        <p:spPr bwMode="white">
          <a:xfrm>
            <a:off x="8510098" y="3246542"/>
            <a:ext cx="314285" cy="23854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13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188C0-25B2-8960-2676-FB4B67ECA1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953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3BC5B-B9E0-D5BB-FA27-36BAE8103B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2AA67-886B-A98D-62E3-43C26D75C782}"/>
              </a:ext>
            </a:extLst>
          </p:cNvPr>
          <p:cNvSpPr/>
          <p:nvPr/>
        </p:nvSpPr>
        <p:spPr bwMode="white">
          <a:xfrm>
            <a:off x="2386666" y="1172126"/>
            <a:ext cx="2285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7D3FAE-34D9-7EAC-F9AC-F0FF8F9184F7}"/>
              </a:ext>
            </a:extLst>
          </p:cNvPr>
          <p:cNvSpPr/>
          <p:nvPr/>
        </p:nvSpPr>
        <p:spPr bwMode="white">
          <a:xfrm>
            <a:off x="4424761" y="1172126"/>
            <a:ext cx="2285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8F4790-D9C4-1A23-4995-E73B3AE2DD0D}"/>
              </a:ext>
            </a:extLst>
          </p:cNvPr>
          <p:cNvSpPr/>
          <p:nvPr/>
        </p:nvSpPr>
        <p:spPr bwMode="white">
          <a:xfrm>
            <a:off x="2920000" y="1753446"/>
            <a:ext cx="371428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7B24E4-B5EA-BF42-C5F4-95ACED297459}"/>
              </a:ext>
            </a:extLst>
          </p:cNvPr>
          <p:cNvSpPr/>
          <p:nvPr/>
        </p:nvSpPr>
        <p:spPr bwMode="white">
          <a:xfrm>
            <a:off x="5872381" y="1839215"/>
            <a:ext cx="367636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DB506-8000-8893-EED8-874D24CED67B}"/>
              </a:ext>
            </a:extLst>
          </p:cNvPr>
          <p:cNvSpPr/>
          <p:nvPr/>
        </p:nvSpPr>
        <p:spPr bwMode="white">
          <a:xfrm>
            <a:off x="6910476" y="1839215"/>
            <a:ext cx="2285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429C7A-E24F-E38A-6633-970992F1E704}"/>
              </a:ext>
            </a:extLst>
          </p:cNvPr>
          <p:cNvSpPr/>
          <p:nvPr/>
        </p:nvSpPr>
        <p:spPr bwMode="white">
          <a:xfrm>
            <a:off x="7739047" y="1839215"/>
            <a:ext cx="2285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29EA00-8C81-40E4-56A8-8BCAC70305E5}"/>
              </a:ext>
            </a:extLst>
          </p:cNvPr>
          <p:cNvSpPr/>
          <p:nvPr/>
        </p:nvSpPr>
        <p:spPr bwMode="white">
          <a:xfrm>
            <a:off x="1043809" y="3049505"/>
            <a:ext cx="3809523" cy="95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2EBD03-474C-C402-F17B-9876C2A68B96}"/>
              </a:ext>
            </a:extLst>
          </p:cNvPr>
          <p:cNvSpPr/>
          <p:nvPr/>
        </p:nvSpPr>
        <p:spPr bwMode="white">
          <a:xfrm>
            <a:off x="5786666" y="3020915"/>
            <a:ext cx="4409523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5C6174-8A7C-D81D-29AF-056C05C9D281}"/>
              </a:ext>
            </a:extLst>
          </p:cNvPr>
          <p:cNvSpPr/>
          <p:nvPr/>
        </p:nvSpPr>
        <p:spPr bwMode="white">
          <a:xfrm>
            <a:off x="5777142" y="3592706"/>
            <a:ext cx="18285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E36546-41A4-6E20-4A2D-AD3F12816644}"/>
              </a:ext>
            </a:extLst>
          </p:cNvPr>
          <p:cNvSpPr/>
          <p:nvPr/>
        </p:nvSpPr>
        <p:spPr bwMode="white">
          <a:xfrm>
            <a:off x="5796190" y="4116847"/>
            <a:ext cx="4676190" cy="27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A1B9832-D75D-1074-74ED-8D6E0220584F}"/>
              </a:ext>
            </a:extLst>
          </p:cNvPr>
          <p:cNvSpPr/>
          <p:nvPr/>
        </p:nvSpPr>
        <p:spPr bwMode="white">
          <a:xfrm>
            <a:off x="5805714" y="4660048"/>
            <a:ext cx="1800000" cy="2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>
            <a:extLst>
              <a:ext uri="{FF2B5EF4-FFF2-40B4-BE49-F238E27FC236}">
                <a16:creationId xmlns:a16="http://schemas.microsoft.com/office/drawing/2014/main" id="{A0881EEC-9378-A623-9145-AB6F175E6297}"/>
              </a:ext>
            </a:extLst>
          </p:cNvPr>
          <p:cNvSpPr/>
          <p:nvPr/>
        </p:nvSpPr>
        <p:spPr bwMode="white">
          <a:xfrm>
            <a:off x="6382874" y="1862573"/>
            <a:ext cx="314285" cy="23854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6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DCB2D-FC23-DEC3-612A-5F26ABAB5F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FF9CA2-FE7C-B7AC-7CBD-96B84A159D1E}"/>
              </a:ext>
            </a:extLst>
          </p:cNvPr>
          <p:cNvSpPr/>
          <p:nvPr/>
        </p:nvSpPr>
        <p:spPr bwMode="white">
          <a:xfrm>
            <a:off x="2367619" y="2424826"/>
            <a:ext cx="219047" cy="23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48AD1C-0EF6-5A4B-17FB-F00CC530992F}"/>
              </a:ext>
            </a:extLst>
          </p:cNvPr>
          <p:cNvSpPr/>
          <p:nvPr/>
        </p:nvSpPr>
        <p:spPr bwMode="white">
          <a:xfrm>
            <a:off x="5748571" y="2424826"/>
            <a:ext cx="228571" cy="23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E2AAA2-F5C5-ECCC-0233-05C4DF4CCD24}"/>
              </a:ext>
            </a:extLst>
          </p:cNvPr>
          <p:cNvSpPr/>
          <p:nvPr/>
        </p:nvSpPr>
        <p:spPr bwMode="white">
          <a:xfrm>
            <a:off x="9148571" y="2415268"/>
            <a:ext cx="228571" cy="2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24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