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6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333" y="3071857"/>
            <a:ext cx="5733333" cy="7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B05D8-7344-E1CA-3555-7E86664461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16832"/>
            <a:ext cx="9530786" cy="271910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559496" y="2708920"/>
            <a:ext cx="2376264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747628" y="2736326"/>
            <a:ext cx="4428492" cy="105271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993630" y="2736326"/>
            <a:ext cx="3326506" cy="1020267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123892" y="2752549"/>
            <a:ext cx="2196244" cy="100404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00999" y="2720102"/>
            <a:ext cx="619137" cy="103649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223792" y="2752549"/>
            <a:ext cx="3672408" cy="103649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547828" y="2768772"/>
            <a:ext cx="4536504" cy="100404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7406282" y="2715307"/>
            <a:ext cx="2933426" cy="1057509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187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5DEF4-068C-C765-230E-9AD89E9991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54061-A9CC-EF87-B14E-F3AF8A257C42}"/>
              </a:ext>
            </a:extLst>
          </p:cNvPr>
          <p:cNvSpPr/>
          <p:nvPr/>
        </p:nvSpPr>
        <p:spPr bwMode="white">
          <a:xfrm>
            <a:off x="9205714" y="3144494"/>
            <a:ext cx="352380" cy="2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0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8A15E-56A2-1B5B-57AD-8E50424CC0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263F58-BFDC-BC31-67E4-7DF034D3CACB}"/>
              </a:ext>
            </a:extLst>
          </p:cNvPr>
          <p:cNvSpPr/>
          <p:nvPr/>
        </p:nvSpPr>
        <p:spPr bwMode="white">
          <a:xfrm>
            <a:off x="4358095" y="4222137"/>
            <a:ext cx="361904" cy="29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7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1A8648-913F-DA3D-E446-5BAE192502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56724B-618F-D952-9007-16B5D04F72D2}"/>
              </a:ext>
            </a:extLst>
          </p:cNvPr>
          <p:cNvSpPr/>
          <p:nvPr/>
        </p:nvSpPr>
        <p:spPr bwMode="white">
          <a:xfrm>
            <a:off x="1920000" y="3425737"/>
            <a:ext cx="400000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CEF80D-468F-B663-4B96-6CE41011B952}"/>
              </a:ext>
            </a:extLst>
          </p:cNvPr>
          <p:cNvSpPr/>
          <p:nvPr/>
        </p:nvSpPr>
        <p:spPr bwMode="white">
          <a:xfrm>
            <a:off x="4520000" y="3425737"/>
            <a:ext cx="352380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62291C-0A3F-4D45-79F0-B902AFCFC8ED}"/>
              </a:ext>
            </a:extLst>
          </p:cNvPr>
          <p:cNvSpPr/>
          <p:nvPr/>
        </p:nvSpPr>
        <p:spPr bwMode="white">
          <a:xfrm>
            <a:off x="7253333" y="3425737"/>
            <a:ext cx="371428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DBAD9B-0F49-50A8-0E9D-25E3A21BAB02}"/>
              </a:ext>
            </a:extLst>
          </p:cNvPr>
          <p:cNvSpPr/>
          <p:nvPr/>
        </p:nvSpPr>
        <p:spPr bwMode="white">
          <a:xfrm>
            <a:off x="9948571" y="3425737"/>
            <a:ext cx="228571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r="83760"/>
          <a:stretch/>
        </p:blipFill>
        <p:spPr>
          <a:xfrm>
            <a:off x="1372978" y="1813503"/>
            <a:ext cx="1550606" cy="12655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r="83760"/>
          <a:stretch/>
        </p:blipFill>
        <p:spPr>
          <a:xfrm>
            <a:off x="4007768" y="1813503"/>
            <a:ext cx="1550606" cy="12655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r="83760"/>
          <a:stretch/>
        </p:blipFill>
        <p:spPr>
          <a:xfrm>
            <a:off x="6642558" y="1826192"/>
            <a:ext cx="1550606" cy="12655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r="83760"/>
          <a:stretch/>
        </p:blipFill>
        <p:spPr>
          <a:xfrm>
            <a:off x="9268699" y="1824194"/>
            <a:ext cx="1550606" cy="1265518"/>
          </a:xfrm>
          <a:prstGeom prst="rect">
            <a:avLst/>
          </a:prstGeom>
        </p:spPr>
      </p:pic>
      <p:pic>
        <p:nvPicPr>
          <p:cNvPr id="18" name="img_16777215">
            <a:extLst>
              <a:ext uri="{FF2B5EF4-FFF2-40B4-BE49-F238E27FC236}">
                <a16:creationId xmlns:a16="http://schemas.microsoft.com/office/drawing/2014/main" id="{6966D24C-7F51-4DB7-5FF4-242EA22492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1194"/>
            <a:ext cx="10800000" cy="147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D500424-89CB-8024-B5A7-3C3FC47E76F8}"/>
              </a:ext>
            </a:extLst>
          </p:cNvPr>
          <p:cNvSpPr/>
          <p:nvPr/>
        </p:nvSpPr>
        <p:spPr bwMode="white">
          <a:xfrm>
            <a:off x="8815238" y="4161688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18728C9-4CC1-C3B8-F2E7-A90CC76B8E2B}"/>
              </a:ext>
            </a:extLst>
          </p:cNvPr>
          <p:cNvSpPr/>
          <p:nvPr/>
        </p:nvSpPr>
        <p:spPr bwMode="white">
          <a:xfrm>
            <a:off x="3043809" y="4914104"/>
            <a:ext cx="380952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646DA87-CF26-FACF-D21D-6B6CEA83FCF8}"/>
              </a:ext>
            </a:extLst>
          </p:cNvPr>
          <p:cNvSpPr/>
          <p:nvPr/>
        </p:nvSpPr>
        <p:spPr bwMode="white">
          <a:xfrm>
            <a:off x="6262857" y="4914104"/>
            <a:ext cx="390476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63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2023-12-15T13:35:31Z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