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381" y="3043285"/>
            <a:ext cx="4895238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A341A-0CFA-FC6F-381D-D82BCDF0B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A8925E-FC0C-054A-9011-73B1F0EDD01B}"/>
              </a:ext>
            </a:extLst>
          </p:cNvPr>
          <p:cNvSpPr/>
          <p:nvPr/>
        </p:nvSpPr>
        <p:spPr bwMode="white">
          <a:xfrm>
            <a:off x="4548571" y="3163665"/>
            <a:ext cx="21904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3EB7A3-425A-EA8E-31F5-2B8F8BBF0D15}"/>
              </a:ext>
            </a:extLst>
          </p:cNvPr>
          <p:cNvSpPr/>
          <p:nvPr/>
        </p:nvSpPr>
        <p:spPr bwMode="white">
          <a:xfrm>
            <a:off x="5139047" y="3163665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F9158E-7AA8-BDAF-80E5-CE64D5728706}"/>
              </a:ext>
            </a:extLst>
          </p:cNvPr>
          <p:cNvSpPr/>
          <p:nvPr/>
        </p:nvSpPr>
        <p:spPr bwMode="white">
          <a:xfrm>
            <a:off x="9996190" y="3163665"/>
            <a:ext cx="22857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A9C277-CC23-66CB-D23A-F905E685A85B}"/>
              </a:ext>
            </a:extLst>
          </p:cNvPr>
          <p:cNvSpPr/>
          <p:nvPr/>
        </p:nvSpPr>
        <p:spPr bwMode="white">
          <a:xfrm>
            <a:off x="10586666" y="3163665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34643"/>
            <a:ext cx="2060134" cy="18640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721" y="1951886"/>
            <a:ext cx="1637930" cy="162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6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29451-8249-D9F0-4EE9-659766681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B0D4C-736D-8E61-CEB0-F957F8ABE464}"/>
              </a:ext>
            </a:extLst>
          </p:cNvPr>
          <p:cNvSpPr/>
          <p:nvPr/>
        </p:nvSpPr>
        <p:spPr bwMode="white">
          <a:xfrm>
            <a:off x="2862857" y="2135698"/>
            <a:ext cx="40000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4C5D2-743E-0B85-1580-470DA7DEB103}"/>
              </a:ext>
            </a:extLst>
          </p:cNvPr>
          <p:cNvSpPr/>
          <p:nvPr/>
        </p:nvSpPr>
        <p:spPr bwMode="white">
          <a:xfrm>
            <a:off x="5329523" y="2135698"/>
            <a:ext cx="390476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6ECE76-D61F-3F70-C652-34BA08C708FE}"/>
              </a:ext>
            </a:extLst>
          </p:cNvPr>
          <p:cNvSpPr/>
          <p:nvPr/>
        </p:nvSpPr>
        <p:spPr bwMode="white">
          <a:xfrm>
            <a:off x="7967619" y="2145237"/>
            <a:ext cx="390476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CA863-D644-328F-60B8-75C91576AA3E}"/>
              </a:ext>
            </a:extLst>
          </p:cNvPr>
          <p:cNvSpPr/>
          <p:nvPr/>
        </p:nvSpPr>
        <p:spPr bwMode="white">
          <a:xfrm>
            <a:off x="10510476" y="2135698"/>
            <a:ext cx="400001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C1A48B-E0AB-5F0F-F74B-3816AF2D57B9}"/>
              </a:ext>
            </a:extLst>
          </p:cNvPr>
          <p:cNvSpPr/>
          <p:nvPr/>
        </p:nvSpPr>
        <p:spPr bwMode="white">
          <a:xfrm>
            <a:off x="1559496" y="2841548"/>
            <a:ext cx="1584176" cy="123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005B04-281F-88A2-EB86-46FE7DC8467D}"/>
              </a:ext>
            </a:extLst>
          </p:cNvPr>
          <p:cNvSpPr/>
          <p:nvPr/>
        </p:nvSpPr>
        <p:spPr bwMode="white">
          <a:xfrm>
            <a:off x="4223792" y="2841549"/>
            <a:ext cx="1496207" cy="123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DEFE93-2051-ED77-D6E8-70F57EC187F9}"/>
              </a:ext>
            </a:extLst>
          </p:cNvPr>
          <p:cNvSpPr/>
          <p:nvPr/>
        </p:nvSpPr>
        <p:spPr bwMode="white">
          <a:xfrm>
            <a:off x="6800119" y="2841548"/>
            <a:ext cx="1456121" cy="123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513E77-12C4-851A-5F76-C69638121035}"/>
              </a:ext>
            </a:extLst>
          </p:cNvPr>
          <p:cNvSpPr/>
          <p:nvPr/>
        </p:nvSpPr>
        <p:spPr bwMode="white">
          <a:xfrm>
            <a:off x="9336361" y="2841548"/>
            <a:ext cx="1574116" cy="123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8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3AF10-8992-456B-1AE0-67EE8C76BF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4361D-EFBB-63F5-AF17-A31EAD64FE81}"/>
              </a:ext>
            </a:extLst>
          </p:cNvPr>
          <p:cNvSpPr/>
          <p:nvPr/>
        </p:nvSpPr>
        <p:spPr bwMode="white">
          <a:xfrm>
            <a:off x="1186666" y="1905376"/>
            <a:ext cx="2133333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84337-6377-FA46-9165-70403C80F311}"/>
              </a:ext>
            </a:extLst>
          </p:cNvPr>
          <p:cNvSpPr/>
          <p:nvPr/>
        </p:nvSpPr>
        <p:spPr bwMode="white">
          <a:xfrm>
            <a:off x="1196190" y="2495880"/>
            <a:ext cx="4685714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22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8A0AF-69B0-0D72-2CCB-E4A640818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12B4D-9E76-9E4C-91CA-ABD4CB2A4425}"/>
              </a:ext>
            </a:extLst>
          </p:cNvPr>
          <p:cNvSpPr/>
          <p:nvPr/>
        </p:nvSpPr>
        <p:spPr bwMode="white">
          <a:xfrm>
            <a:off x="6291428" y="2328675"/>
            <a:ext cx="2142857" cy="25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69857-26D4-C248-D4D4-A2C737EBC1DD}"/>
              </a:ext>
            </a:extLst>
          </p:cNvPr>
          <p:cNvSpPr/>
          <p:nvPr/>
        </p:nvSpPr>
        <p:spPr bwMode="white">
          <a:xfrm>
            <a:off x="6310476" y="2921026"/>
            <a:ext cx="3485714" cy="27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2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7B394-EAF8-8647-41AA-DCBF44691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084FC-5B99-3130-EBC7-C5BFDD4A249B}"/>
              </a:ext>
            </a:extLst>
          </p:cNvPr>
          <p:cNvSpPr/>
          <p:nvPr/>
        </p:nvSpPr>
        <p:spPr bwMode="white">
          <a:xfrm>
            <a:off x="1215238" y="1829731"/>
            <a:ext cx="2114285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F8260-F141-AA37-D9ED-6DD43A296B8A}"/>
              </a:ext>
            </a:extLst>
          </p:cNvPr>
          <p:cNvSpPr/>
          <p:nvPr/>
        </p:nvSpPr>
        <p:spPr bwMode="white">
          <a:xfrm>
            <a:off x="1186666" y="2348880"/>
            <a:ext cx="210102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08A7AF-299B-E148-36B6-29F93F257371}"/>
              </a:ext>
            </a:extLst>
          </p:cNvPr>
          <p:cNvSpPr/>
          <p:nvPr/>
        </p:nvSpPr>
        <p:spPr bwMode="white">
          <a:xfrm>
            <a:off x="1205714" y="3030556"/>
            <a:ext cx="3028571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