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13967-CE72-4661-8BBF-6B6D45DDFE7A}" type="datetimeFigureOut">
              <a:rPr lang="zh-CN" altLang="en-US" smtClean="0"/>
              <a:t>2023/12/15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33438-2535-449F-8593-D332B30F3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470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33438-2535-449F-8593-D332B30F31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687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666" y="3100428"/>
            <a:ext cx="4866667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286D9-CF35-06FD-8789-3D1A2A6BF9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50E804-4AC0-8510-CAD9-3FEA9FB98087}"/>
              </a:ext>
            </a:extLst>
          </p:cNvPr>
          <p:cNvSpPr/>
          <p:nvPr/>
        </p:nvSpPr>
        <p:spPr bwMode="white">
          <a:xfrm>
            <a:off x="1520000" y="4004334"/>
            <a:ext cx="5657142" cy="108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64D263-4562-A914-AFFC-DD6718A511A8}"/>
              </a:ext>
            </a:extLst>
          </p:cNvPr>
          <p:cNvSpPr/>
          <p:nvPr/>
        </p:nvSpPr>
        <p:spPr bwMode="white">
          <a:xfrm>
            <a:off x="8033147" y="4013870"/>
            <a:ext cx="322534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EB2280-C743-3EB4-6C42-24D6A7E67B98}"/>
              </a:ext>
            </a:extLst>
          </p:cNvPr>
          <p:cNvSpPr/>
          <p:nvPr/>
        </p:nvSpPr>
        <p:spPr bwMode="white">
          <a:xfrm>
            <a:off x="9043809" y="4013870"/>
            <a:ext cx="22857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635ACE-C7FE-00B6-E44B-9F7E37FCF6D8}"/>
              </a:ext>
            </a:extLst>
          </p:cNvPr>
          <p:cNvSpPr/>
          <p:nvPr/>
        </p:nvSpPr>
        <p:spPr bwMode="white">
          <a:xfrm>
            <a:off x="9862857" y="4013870"/>
            <a:ext cx="228571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DA64D263-4562-A914-AFFC-DD6718A511A8}"/>
              </a:ext>
            </a:extLst>
          </p:cNvPr>
          <p:cNvSpPr/>
          <p:nvPr/>
        </p:nvSpPr>
        <p:spPr bwMode="white">
          <a:xfrm>
            <a:off x="8489652" y="4004334"/>
            <a:ext cx="322534" cy="23839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94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5D95B8-A145-B630-4784-281E721CC0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6EFA81-1DFD-C838-F2FA-6CA2CDD9FB61}"/>
              </a:ext>
            </a:extLst>
          </p:cNvPr>
          <p:cNvSpPr/>
          <p:nvPr/>
        </p:nvSpPr>
        <p:spPr bwMode="white">
          <a:xfrm>
            <a:off x="2377142" y="1181763"/>
            <a:ext cx="228571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E87749-5C5C-266A-8432-9034FC907BB0}"/>
              </a:ext>
            </a:extLst>
          </p:cNvPr>
          <p:cNvSpPr/>
          <p:nvPr/>
        </p:nvSpPr>
        <p:spPr bwMode="white">
          <a:xfrm>
            <a:off x="4758095" y="1172229"/>
            <a:ext cx="2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2836DB-5BED-B54A-F8F4-A8D9F8151DC0}"/>
              </a:ext>
            </a:extLst>
          </p:cNvPr>
          <p:cNvSpPr/>
          <p:nvPr/>
        </p:nvSpPr>
        <p:spPr bwMode="white">
          <a:xfrm>
            <a:off x="7129523" y="1172229"/>
            <a:ext cx="2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CD07EE-22C4-9F58-4B1F-86B1DEE280D7}"/>
              </a:ext>
            </a:extLst>
          </p:cNvPr>
          <p:cNvSpPr/>
          <p:nvPr/>
        </p:nvSpPr>
        <p:spPr bwMode="white">
          <a:xfrm>
            <a:off x="9500952" y="1172229"/>
            <a:ext cx="238095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B354AF-B12D-663B-ADE6-BE574999F128}"/>
              </a:ext>
            </a:extLst>
          </p:cNvPr>
          <p:cNvSpPr/>
          <p:nvPr/>
        </p:nvSpPr>
        <p:spPr bwMode="white">
          <a:xfrm>
            <a:off x="2386666" y="1820590"/>
            <a:ext cx="219047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3EF4CD-1FA6-F449-EDF0-B3015140D521}"/>
              </a:ext>
            </a:extLst>
          </p:cNvPr>
          <p:cNvSpPr/>
          <p:nvPr/>
        </p:nvSpPr>
        <p:spPr bwMode="white">
          <a:xfrm>
            <a:off x="4758095" y="1820590"/>
            <a:ext cx="219047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92C5BD-9D1F-BD3A-0D05-1577C78469F6}"/>
              </a:ext>
            </a:extLst>
          </p:cNvPr>
          <p:cNvSpPr/>
          <p:nvPr/>
        </p:nvSpPr>
        <p:spPr bwMode="white">
          <a:xfrm>
            <a:off x="7129523" y="1820590"/>
            <a:ext cx="2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EC8D1F-E4B7-42C3-7919-30A2DA6C806D}"/>
              </a:ext>
            </a:extLst>
          </p:cNvPr>
          <p:cNvSpPr/>
          <p:nvPr/>
        </p:nvSpPr>
        <p:spPr bwMode="white">
          <a:xfrm>
            <a:off x="9510476" y="1820590"/>
            <a:ext cx="2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2E7A26-FF86-DA62-426F-58FD27FDB45D}"/>
              </a:ext>
            </a:extLst>
          </p:cNvPr>
          <p:cNvSpPr/>
          <p:nvPr/>
        </p:nvSpPr>
        <p:spPr bwMode="white">
          <a:xfrm>
            <a:off x="1862857" y="3317541"/>
            <a:ext cx="2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20E0EE-0A5D-A056-E626-3AF0F09A9BB9}"/>
              </a:ext>
            </a:extLst>
          </p:cNvPr>
          <p:cNvSpPr/>
          <p:nvPr/>
        </p:nvSpPr>
        <p:spPr bwMode="white">
          <a:xfrm>
            <a:off x="4224761" y="3317541"/>
            <a:ext cx="2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F49334-AC6B-2ADB-DEE8-32D12744FC01}"/>
              </a:ext>
            </a:extLst>
          </p:cNvPr>
          <p:cNvSpPr/>
          <p:nvPr/>
        </p:nvSpPr>
        <p:spPr bwMode="white">
          <a:xfrm>
            <a:off x="6615238" y="3317541"/>
            <a:ext cx="2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B375EC-EEA0-F7B5-4F80-142CC95709E6}"/>
              </a:ext>
            </a:extLst>
          </p:cNvPr>
          <p:cNvSpPr/>
          <p:nvPr/>
        </p:nvSpPr>
        <p:spPr bwMode="white">
          <a:xfrm>
            <a:off x="8986666" y="3317541"/>
            <a:ext cx="228572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2376197-F0E1-1E00-0A11-C9935EB7D6B9}"/>
              </a:ext>
            </a:extLst>
          </p:cNvPr>
          <p:cNvSpPr/>
          <p:nvPr/>
        </p:nvSpPr>
        <p:spPr bwMode="white">
          <a:xfrm>
            <a:off x="2539047" y="4099388"/>
            <a:ext cx="2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D66110A-42E3-4C6B-DD15-582ACBCD6D27}"/>
              </a:ext>
            </a:extLst>
          </p:cNvPr>
          <p:cNvSpPr/>
          <p:nvPr/>
        </p:nvSpPr>
        <p:spPr bwMode="white">
          <a:xfrm>
            <a:off x="4910476" y="4099388"/>
            <a:ext cx="219047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58C5223-50C3-2340-E60B-3AF882D0157A}"/>
              </a:ext>
            </a:extLst>
          </p:cNvPr>
          <p:cNvSpPr/>
          <p:nvPr/>
        </p:nvSpPr>
        <p:spPr bwMode="white">
          <a:xfrm>
            <a:off x="7291428" y="4099388"/>
            <a:ext cx="2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9C05D6C-3DBF-8F90-F8DF-CC3797F52F58}"/>
              </a:ext>
            </a:extLst>
          </p:cNvPr>
          <p:cNvSpPr/>
          <p:nvPr/>
        </p:nvSpPr>
        <p:spPr bwMode="white">
          <a:xfrm>
            <a:off x="9662857" y="4099388"/>
            <a:ext cx="2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1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F37A4-EB30-9C44-557E-22EA6ACCBB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8FA82F7-9320-29DB-A793-C0CA4B3156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501008"/>
            <a:ext cx="10800000" cy="256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A33272-65B3-3CF0-03D4-CD2F471F469C}"/>
              </a:ext>
            </a:extLst>
          </p:cNvPr>
          <p:cNvSpPr/>
          <p:nvPr/>
        </p:nvSpPr>
        <p:spPr bwMode="white">
          <a:xfrm>
            <a:off x="1599456" y="4454178"/>
            <a:ext cx="323809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086900-8C13-4C10-F6F0-FC8C49CB0F47}"/>
              </a:ext>
            </a:extLst>
          </p:cNvPr>
          <p:cNvSpPr/>
          <p:nvPr/>
        </p:nvSpPr>
        <p:spPr bwMode="white">
          <a:xfrm>
            <a:off x="2094694" y="4549495"/>
            <a:ext cx="323809" cy="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642DA1-45E9-D773-C74E-43AEA5BC4256}"/>
              </a:ext>
            </a:extLst>
          </p:cNvPr>
          <p:cNvSpPr/>
          <p:nvPr/>
        </p:nvSpPr>
        <p:spPr bwMode="white">
          <a:xfrm>
            <a:off x="2637551" y="4454178"/>
            <a:ext cx="228571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EAF876-9B95-7E4D-AD26-5CC6692D6097}"/>
              </a:ext>
            </a:extLst>
          </p:cNvPr>
          <p:cNvSpPr/>
          <p:nvPr/>
        </p:nvSpPr>
        <p:spPr bwMode="white">
          <a:xfrm>
            <a:off x="3466122" y="4454178"/>
            <a:ext cx="219047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B23FCB-B141-7492-2EFB-4427FD3CF4FE}"/>
              </a:ext>
            </a:extLst>
          </p:cNvPr>
          <p:cNvSpPr/>
          <p:nvPr/>
        </p:nvSpPr>
        <p:spPr bwMode="white">
          <a:xfrm>
            <a:off x="6266122" y="4349329"/>
            <a:ext cx="4438095" cy="30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A7C9C8-F2F7-3DB1-210E-E64059D0C7BB}"/>
              </a:ext>
            </a:extLst>
          </p:cNvPr>
          <p:cNvSpPr/>
          <p:nvPr/>
        </p:nvSpPr>
        <p:spPr bwMode="white">
          <a:xfrm>
            <a:off x="6266122" y="4997485"/>
            <a:ext cx="2038095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0EAA5F-3D45-A014-BD04-7A56488AC5DF}"/>
              </a:ext>
            </a:extLst>
          </p:cNvPr>
          <p:cNvSpPr/>
          <p:nvPr/>
        </p:nvSpPr>
        <p:spPr bwMode="white">
          <a:xfrm>
            <a:off x="3028027" y="5178588"/>
            <a:ext cx="228571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0ED7FA-0152-BFD9-2CF5-A951AC8F6FD3}"/>
              </a:ext>
            </a:extLst>
          </p:cNvPr>
          <p:cNvSpPr/>
          <p:nvPr/>
        </p:nvSpPr>
        <p:spPr bwMode="white">
          <a:xfrm>
            <a:off x="6266122" y="5589240"/>
            <a:ext cx="5518510" cy="52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3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6B290-2FD7-EC8B-CACE-FFF1D15C46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8C297-7239-B074-2448-4198BCF3447C}"/>
              </a:ext>
            </a:extLst>
          </p:cNvPr>
          <p:cNvSpPr/>
          <p:nvPr/>
        </p:nvSpPr>
        <p:spPr bwMode="white">
          <a:xfrm>
            <a:off x="3796190" y="2426655"/>
            <a:ext cx="209523" cy="21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1559D3-AEED-42FE-6F80-185D4444872D}"/>
              </a:ext>
            </a:extLst>
          </p:cNvPr>
          <p:cNvSpPr/>
          <p:nvPr/>
        </p:nvSpPr>
        <p:spPr bwMode="white">
          <a:xfrm>
            <a:off x="4843809" y="2426655"/>
            <a:ext cx="209523" cy="21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7F0FCC-C876-582F-4728-044CD7ECC729}"/>
              </a:ext>
            </a:extLst>
          </p:cNvPr>
          <p:cNvSpPr/>
          <p:nvPr/>
        </p:nvSpPr>
        <p:spPr bwMode="white">
          <a:xfrm>
            <a:off x="6139047" y="2426655"/>
            <a:ext cx="200000" cy="21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A05284-0CF8-3820-6897-9E46F7CD3E74}"/>
              </a:ext>
            </a:extLst>
          </p:cNvPr>
          <p:cNvSpPr/>
          <p:nvPr/>
        </p:nvSpPr>
        <p:spPr bwMode="white">
          <a:xfrm>
            <a:off x="6653333" y="2426655"/>
            <a:ext cx="200000" cy="21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0C9720-D351-E8C4-728D-E98034D14C07}"/>
              </a:ext>
            </a:extLst>
          </p:cNvPr>
          <p:cNvSpPr/>
          <p:nvPr/>
        </p:nvSpPr>
        <p:spPr bwMode="white">
          <a:xfrm>
            <a:off x="8986666" y="2426655"/>
            <a:ext cx="209523" cy="21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EE916A-67B4-BE8C-1AA5-EAB0D37F0FE2}"/>
              </a:ext>
            </a:extLst>
          </p:cNvPr>
          <p:cNvSpPr/>
          <p:nvPr/>
        </p:nvSpPr>
        <p:spPr bwMode="white">
          <a:xfrm>
            <a:off x="9520000" y="2426655"/>
            <a:ext cx="200001" cy="21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79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