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2" r:id="rId5"/>
    <p:sldId id="341" r:id="rId6"/>
    <p:sldId id="340" r:id="rId7"/>
    <p:sldId id="339" r:id="rId8"/>
    <p:sldId id="337" r:id="rId9"/>
    <p:sldId id="336" r:id="rId10"/>
    <p:sldId id="334" r:id="rId11"/>
    <p:sldId id="333" r:id="rId12"/>
    <p:sldId id="332" r:id="rId13"/>
    <p:sldId id="330" r:id="rId14"/>
    <p:sldId id="328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19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57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B3C1FE-F2E6-DF04-708C-096CFB2D26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/>
          <a:stretch/>
        </p:blipFill>
        <p:spPr>
          <a:xfrm>
            <a:off x="3599424" y="2971400"/>
            <a:ext cx="4993152" cy="91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32DA31-2081-DC3C-9F01-01F2820063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5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椭圆 3">
            <a:extLst>
              <a:ext uri="{FF2B5EF4-FFF2-40B4-BE49-F238E27FC236}">
                <a16:creationId xmlns:a16="http://schemas.microsoft.com/office/drawing/2014/main" id="{D0740E49-E5EF-3AAA-9B65-8C627555629A}"/>
              </a:ext>
            </a:extLst>
          </p:cNvPr>
          <p:cNvSpPr/>
          <p:nvPr/>
        </p:nvSpPr>
        <p:spPr bwMode="white">
          <a:xfrm>
            <a:off x="2138854" y="2648929"/>
            <a:ext cx="390476" cy="37289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9D619BF4-E611-0D27-DA00-B32830DB2F6B}"/>
              </a:ext>
            </a:extLst>
          </p:cNvPr>
          <p:cNvSpPr/>
          <p:nvPr/>
        </p:nvSpPr>
        <p:spPr bwMode="white">
          <a:xfrm>
            <a:off x="4148765" y="2648928"/>
            <a:ext cx="380952" cy="37289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>
            <a:extLst>
              <a:ext uri="{FF2B5EF4-FFF2-40B4-BE49-F238E27FC236}">
                <a16:creationId xmlns:a16="http://schemas.microsoft.com/office/drawing/2014/main" id="{243D0FAF-605A-CE2F-CD5B-CAFFB3696CD6}"/>
              </a:ext>
            </a:extLst>
          </p:cNvPr>
          <p:cNvSpPr/>
          <p:nvPr/>
        </p:nvSpPr>
        <p:spPr bwMode="white">
          <a:xfrm>
            <a:off x="6186860" y="2648928"/>
            <a:ext cx="380952" cy="37289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:a16="http://schemas.microsoft.com/office/drawing/2014/main" id="{3EC66238-3BBD-699A-3558-511D03DB8F60}"/>
              </a:ext>
            </a:extLst>
          </p:cNvPr>
          <p:cNvSpPr/>
          <p:nvPr/>
        </p:nvSpPr>
        <p:spPr bwMode="white">
          <a:xfrm>
            <a:off x="8253236" y="2648928"/>
            <a:ext cx="390476" cy="37289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8D9EC8-54A4-4347-B1DE-BA1F4D7921F8}"/>
              </a:ext>
            </a:extLst>
          </p:cNvPr>
          <p:cNvSpPr/>
          <p:nvPr/>
        </p:nvSpPr>
        <p:spPr bwMode="white">
          <a:xfrm>
            <a:off x="2443809" y="3543811"/>
            <a:ext cx="419047" cy="26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E3EA09-5415-4F45-86AC-8E131CE9F109}"/>
              </a:ext>
            </a:extLst>
          </p:cNvPr>
          <p:cNvSpPr/>
          <p:nvPr/>
        </p:nvSpPr>
        <p:spPr bwMode="white">
          <a:xfrm>
            <a:off x="3767619" y="3543811"/>
            <a:ext cx="571428" cy="26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54BBE6-54A7-5551-D4CD-58F67676F5AE}"/>
              </a:ext>
            </a:extLst>
          </p:cNvPr>
          <p:cNvSpPr/>
          <p:nvPr/>
        </p:nvSpPr>
        <p:spPr bwMode="white">
          <a:xfrm>
            <a:off x="5805714" y="3543811"/>
            <a:ext cx="419047" cy="26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4ACAB98-447B-B275-654C-03E8405C35E8}"/>
              </a:ext>
            </a:extLst>
          </p:cNvPr>
          <p:cNvSpPr/>
          <p:nvPr/>
        </p:nvSpPr>
        <p:spPr bwMode="white">
          <a:xfrm>
            <a:off x="8577143" y="3543811"/>
            <a:ext cx="471186" cy="304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4ACAB98-447B-B275-654C-03E8405C35E8}"/>
              </a:ext>
            </a:extLst>
          </p:cNvPr>
          <p:cNvSpPr/>
          <p:nvPr/>
        </p:nvSpPr>
        <p:spPr bwMode="white">
          <a:xfrm>
            <a:off x="9120336" y="3543810"/>
            <a:ext cx="2818712" cy="46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22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799754-3761-B5CF-8574-DFC33987E4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7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904BBE-A81D-9218-7380-593E5A050C40}"/>
              </a:ext>
            </a:extLst>
          </p:cNvPr>
          <p:cNvSpPr/>
          <p:nvPr/>
        </p:nvSpPr>
        <p:spPr bwMode="white">
          <a:xfrm>
            <a:off x="1405714" y="3354290"/>
            <a:ext cx="409523" cy="2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60F8D6-931E-878D-763C-9E0DC43ABF76}"/>
              </a:ext>
            </a:extLst>
          </p:cNvPr>
          <p:cNvSpPr/>
          <p:nvPr/>
        </p:nvSpPr>
        <p:spPr bwMode="white">
          <a:xfrm>
            <a:off x="2843809" y="3354290"/>
            <a:ext cx="419047" cy="2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7D7CA7-B6FE-11BC-6D22-C0CB92EDE832}"/>
              </a:ext>
            </a:extLst>
          </p:cNvPr>
          <p:cNvSpPr/>
          <p:nvPr/>
        </p:nvSpPr>
        <p:spPr bwMode="white">
          <a:xfrm>
            <a:off x="4281904" y="3354290"/>
            <a:ext cx="419047" cy="2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4C0193-22D2-EEDC-4F3B-0EC1A967D32B}"/>
              </a:ext>
            </a:extLst>
          </p:cNvPr>
          <p:cNvSpPr/>
          <p:nvPr/>
        </p:nvSpPr>
        <p:spPr bwMode="white">
          <a:xfrm>
            <a:off x="5720000" y="3354290"/>
            <a:ext cx="409523" cy="2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4EC633-3F1B-46AE-AFB0-289B6B0F5220}"/>
              </a:ext>
            </a:extLst>
          </p:cNvPr>
          <p:cNvSpPr/>
          <p:nvPr/>
        </p:nvSpPr>
        <p:spPr bwMode="white">
          <a:xfrm>
            <a:off x="7148571" y="3354290"/>
            <a:ext cx="409523" cy="2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B06AEC-0700-9394-DDE0-6EABB5118029}"/>
              </a:ext>
            </a:extLst>
          </p:cNvPr>
          <p:cNvSpPr/>
          <p:nvPr/>
        </p:nvSpPr>
        <p:spPr bwMode="white">
          <a:xfrm>
            <a:off x="8586666" y="3354290"/>
            <a:ext cx="419047" cy="2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48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5D4E22-BE92-C8E5-5C08-CC9E480B27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28457"/>
            <a:ext cx="10223936" cy="70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236CF7B-ACC7-7344-84A6-88803F1A41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484784"/>
            <a:ext cx="9678598" cy="5073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5" name="直接连接符 4"/>
          <p:cNvCxnSpPr/>
          <p:nvPr/>
        </p:nvCxnSpPr>
        <p:spPr>
          <a:xfrm>
            <a:off x="8597992" y="6548892"/>
            <a:ext cx="194421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E61412-77F1-6588-DF30-2C3BC6EE46A2}"/>
              </a:ext>
            </a:extLst>
          </p:cNvPr>
          <p:cNvSpPr/>
          <p:nvPr/>
        </p:nvSpPr>
        <p:spPr bwMode="white">
          <a:xfrm>
            <a:off x="8948721" y="2051892"/>
            <a:ext cx="628571" cy="51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E61412-77F1-6588-DF30-2C3BC6EE46A2}"/>
              </a:ext>
            </a:extLst>
          </p:cNvPr>
          <p:cNvSpPr/>
          <p:nvPr/>
        </p:nvSpPr>
        <p:spPr bwMode="white">
          <a:xfrm>
            <a:off x="8634435" y="3319423"/>
            <a:ext cx="628571" cy="51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E61412-77F1-6588-DF30-2C3BC6EE46A2}"/>
              </a:ext>
            </a:extLst>
          </p:cNvPr>
          <p:cNvSpPr/>
          <p:nvPr/>
        </p:nvSpPr>
        <p:spPr bwMode="white">
          <a:xfrm>
            <a:off x="7176119" y="5085184"/>
            <a:ext cx="43204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E61412-77F1-6588-DF30-2C3BC6EE46A2}"/>
              </a:ext>
            </a:extLst>
          </p:cNvPr>
          <p:cNvSpPr/>
          <p:nvPr/>
        </p:nvSpPr>
        <p:spPr bwMode="white">
          <a:xfrm>
            <a:off x="7824192" y="5085184"/>
            <a:ext cx="43204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E61412-77F1-6588-DF30-2C3BC6EE46A2}"/>
              </a:ext>
            </a:extLst>
          </p:cNvPr>
          <p:cNvSpPr/>
          <p:nvPr/>
        </p:nvSpPr>
        <p:spPr bwMode="white">
          <a:xfrm>
            <a:off x="7176119" y="5733256"/>
            <a:ext cx="43204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8E61412-77F1-6588-DF30-2C3BC6EE46A2}"/>
              </a:ext>
            </a:extLst>
          </p:cNvPr>
          <p:cNvSpPr/>
          <p:nvPr/>
        </p:nvSpPr>
        <p:spPr bwMode="white">
          <a:xfrm>
            <a:off x="9354075" y="4758616"/>
            <a:ext cx="43204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E61412-77F1-6588-DF30-2C3BC6EE46A2}"/>
              </a:ext>
            </a:extLst>
          </p:cNvPr>
          <p:cNvSpPr/>
          <p:nvPr/>
        </p:nvSpPr>
        <p:spPr bwMode="white">
          <a:xfrm>
            <a:off x="8703049" y="5396955"/>
            <a:ext cx="43204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E61412-77F1-6588-DF30-2C3BC6EE46A2}"/>
              </a:ext>
            </a:extLst>
          </p:cNvPr>
          <p:cNvSpPr/>
          <p:nvPr/>
        </p:nvSpPr>
        <p:spPr bwMode="white">
          <a:xfrm>
            <a:off x="9361267" y="5437730"/>
            <a:ext cx="43204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8E61412-77F1-6588-DF30-2C3BC6EE46A2}"/>
              </a:ext>
            </a:extLst>
          </p:cNvPr>
          <p:cNvSpPr/>
          <p:nvPr/>
        </p:nvSpPr>
        <p:spPr bwMode="white">
          <a:xfrm>
            <a:off x="9968275" y="5396955"/>
            <a:ext cx="43204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8E61412-77F1-6588-DF30-2C3BC6EE46A2}"/>
              </a:ext>
            </a:extLst>
          </p:cNvPr>
          <p:cNvSpPr/>
          <p:nvPr/>
        </p:nvSpPr>
        <p:spPr bwMode="white">
          <a:xfrm>
            <a:off x="9353434" y="6033497"/>
            <a:ext cx="43204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06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4B0CF2-6C3D-D221-5072-24BB775798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9"/>
          <a:stretch/>
        </p:blipFill>
        <p:spPr>
          <a:xfrm>
            <a:off x="720000" y="1124744"/>
            <a:ext cx="10800000" cy="2790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3EB0BE-54DE-0505-24BD-4DC9779B06BF}"/>
              </a:ext>
            </a:extLst>
          </p:cNvPr>
          <p:cNvSpPr/>
          <p:nvPr/>
        </p:nvSpPr>
        <p:spPr bwMode="white">
          <a:xfrm>
            <a:off x="8062857" y="3124913"/>
            <a:ext cx="352380" cy="33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E48BACF-FB73-4168-B593-8FD0AA0AD0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917897"/>
            <a:ext cx="10800000" cy="234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064C9A-DE53-B12D-DA46-8DD5603C8CAD}"/>
              </a:ext>
            </a:extLst>
          </p:cNvPr>
          <p:cNvSpPr/>
          <p:nvPr/>
        </p:nvSpPr>
        <p:spPr bwMode="white">
          <a:xfrm>
            <a:off x="10576225" y="5584919"/>
            <a:ext cx="352380" cy="33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92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BBE53D-AAEC-2BB0-78A1-7C3D074849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1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E63EB0-F6CB-ACE5-1586-6F101BFDC5ED}"/>
              </a:ext>
            </a:extLst>
          </p:cNvPr>
          <p:cNvSpPr/>
          <p:nvPr/>
        </p:nvSpPr>
        <p:spPr bwMode="white">
          <a:xfrm>
            <a:off x="10024761" y="3423102"/>
            <a:ext cx="352380" cy="32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1BE9EDF-4E05-F288-AC12-866BC22ED2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62152"/>
            <a:ext cx="10800000" cy="230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3B5F70-D092-52DC-8CA1-BA9DF9B085F7}"/>
              </a:ext>
            </a:extLst>
          </p:cNvPr>
          <p:cNvSpPr/>
          <p:nvPr/>
        </p:nvSpPr>
        <p:spPr bwMode="white">
          <a:xfrm>
            <a:off x="8710476" y="5843460"/>
            <a:ext cx="352380" cy="33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10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72A20F-47C1-9C72-1786-5F6A5B7E49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3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106FD7-92C1-C4F6-9F71-11C562C6A1E1}"/>
              </a:ext>
            </a:extLst>
          </p:cNvPr>
          <p:cNvSpPr/>
          <p:nvPr/>
        </p:nvSpPr>
        <p:spPr bwMode="white">
          <a:xfrm>
            <a:off x="7520000" y="2672324"/>
            <a:ext cx="342857" cy="32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7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AE1438-93B2-1782-38FD-C1202010BB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6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C34A461-202A-CB8F-1102-AC1DEC3229DB}"/>
              </a:ext>
            </a:extLst>
          </p:cNvPr>
          <p:cNvSpPr/>
          <p:nvPr/>
        </p:nvSpPr>
        <p:spPr bwMode="white">
          <a:xfrm>
            <a:off x="1881904" y="4429702"/>
            <a:ext cx="400000" cy="25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734EDB-5546-A9C0-C7E1-75FCE1E8C33E}"/>
              </a:ext>
            </a:extLst>
          </p:cNvPr>
          <p:cNvSpPr/>
          <p:nvPr/>
        </p:nvSpPr>
        <p:spPr bwMode="white">
          <a:xfrm>
            <a:off x="3910476" y="4429702"/>
            <a:ext cx="371428" cy="25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C9C6622-0BEF-36C0-9449-632D479B8F82}"/>
              </a:ext>
            </a:extLst>
          </p:cNvPr>
          <p:cNvSpPr/>
          <p:nvPr/>
        </p:nvSpPr>
        <p:spPr bwMode="white">
          <a:xfrm>
            <a:off x="5986666" y="4429702"/>
            <a:ext cx="409523" cy="26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E944530-CE5F-08B7-DCB9-964836579B0C}"/>
              </a:ext>
            </a:extLst>
          </p:cNvPr>
          <p:cNvSpPr/>
          <p:nvPr/>
        </p:nvSpPr>
        <p:spPr bwMode="white">
          <a:xfrm>
            <a:off x="8139047" y="4429702"/>
            <a:ext cx="409523" cy="26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38F9827-73F1-8187-4B93-BE654502BF67}"/>
              </a:ext>
            </a:extLst>
          </p:cNvPr>
          <p:cNvSpPr/>
          <p:nvPr/>
        </p:nvSpPr>
        <p:spPr bwMode="white">
          <a:xfrm>
            <a:off x="10024761" y="4429702"/>
            <a:ext cx="409523" cy="26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82976"/>
          <a:stretch/>
        </p:blipFill>
        <p:spPr>
          <a:xfrm>
            <a:off x="1217306" y="2576107"/>
            <a:ext cx="1691488" cy="148700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/>
          <a:srcRect r="82976"/>
          <a:stretch/>
        </p:blipFill>
        <p:spPr>
          <a:xfrm>
            <a:off x="3287688" y="2576107"/>
            <a:ext cx="1691488" cy="14870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/>
          <a:srcRect r="82976"/>
          <a:stretch/>
        </p:blipFill>
        <p:spPr>
          <a:xfrm>
            <a:off x="5358070" y="2589246"/>
            <a:ext cx="1691488" cy="148700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/>
          <a:srcRect r="82976"/>
          <a:stretch/>
        </p:blipFill>
        <p:spPr>
          <a:xfrm>
            <a:off x="7428452" y="2589246"/>
            <a:ext cx="1691488" cy="148700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/>
          <a:srcRect r="82976"/>
          <a:stretch/>
        </p:blipFill>
        <p:spPr>
          <a:xfrm>
            <a:off x="9383778" y="2576107"/>
            <a:ext cx="1691488" cy="148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CDDAEB-4053-A3BE-2F6F-42D46053E3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7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1881C4-399E-BD15-E756-967828E2846B}"/>
              </a:ext>
            </a:extLst>
          </p:cNvPr>
          <p:cNvSpPr/>
          <p:nvPr/>
        </p:nvSpPr>
        <p:spPr bwMode="white">
          <a:xfrm>
            <a:off x="1948571" y="3736475"/>
            <a:ext cx="238095" cy="26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7B548F-12E9-7078-D8B0-D149E9EEBAB2}"/>
              </a:ext>
            </a:extLst>
          </p:cNvPr>
          <p:cNvSpPr/>
          <p:nvPr/>
        </p:nvSpPr>
        <p:spPr bwMode="white">
          <a:xfrm>
            <a:off x="3929523" y="3736475"/>
            <a:ext cx="228571" cy="26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1ECE16-63A9-A75B-0E24-8ECE6A905408}"/>
              </a:ext>
            </a:extLst>
          </p:cNvPr>
          <p:cNvSpPr/>
          <p:nvPr/>
        </p:nvSpPr>
        <p:spPr bwMode="white">
          <a:xfrm>
            <a:off x="5358095" y="3736475"/>
            <a:ext cx="238095" cy="26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A016C4-BBBF-070F-1D5B-A15E524A415C}"/>
              </a:ext>
            </a:extLst>
          </p:cNvPr>
          <p:cNvSpPr/>
          <p:nvPr/>
        </p:nvSpPr>
        <p:spPr bwMode="white">
          <a:xfrm>
            <a:off x="7329523" y="3736475"/>
            <a:ext cx="238095" cy="26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40B2E0-6EAC-DAB9-8CCB-3EAA71808B59}"/>
              </a:ext>
            </a:extLst>
          </p:cNvPr>
          <p:cNvSpPr/>
          <p:nvPr/>
        </p:nvSpPr>
        <p:spPr bwMode="white">
          <a:xfrm>
            <a:off x="8777142" y="3736475"/>
            <a:ext cx="228571" cy="25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1D938B-2C8B-6599-6DA4-BA6EBC85DD79}"/>
              </a:ext>
            </a:extLst>
          </p:cNvPr>
          <p:cNvSpPr/>
          <p:nvPr/>
        </p:nvSpPr>
        <p:spPr bwMode="white">
          <a:xfrm>
            <a:off x="10739047" y="3736475"/>
            <a:ext cx="247619" cy="25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AB1F127-5C2E-6106-0FF6-E0887B487FA3}"/>
              </a:ext>
            </a:extLst>
          </p:cNvPr>
          <p:cNvSpPr/>
          <p:nvPr/>
        </p:nvSpPr>
        <p:spPr bwMode="white">
          <a:xfrm>
            <a:off x="3024761" y="4422828"/>
            <a:ext cx="419047" cy="25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926FC7-4438-85D1-B571-E32331BFB511}"/>
              </a:ext>
            </a:extLst>
          </p:cNvPr>
          <p:cNvSpPr/>
          <p:nvPr/>
        </p:nvSpPr>
        <p:spPr bwMode="white">
          <a:xfrm>
            <a:off x="6434285" y="4422828"/>
            <a:ext cx="419047" cy="25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9E6B10-4B48-9E44-2BA1-5FD1AD469D10}"/>
              </a:ext>
            </a:extLst>
          </p:cNvPr>
          <p:cNvSpPr/>
          <p:nvPr/>
        </p:nvSpPr>
        <p:spPr bwMode="white">
          <a:xfrm>
            <a:off x="9853333" y="4422828"/>
            <a:ext cx="419047" cy="25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64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20D55C-C937-7D16-6572-6CCB9E2BEF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7B8B03-9D46-11C4-1BEE-D1ABB66CB1BC}"/>
              </a:ext>
            </a:extLst>
          </p:cNvPr>
          <p:cNvSpPr/>
          <p:nvPr/>
        </p:nvSpPr>
        <p:spPr bwMode="white">
          <a:xfrm>
            <a:off x="5834285" y="1162683"/>
            <a:ext cx="390476" cy="30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0EBCBA-E8B8-4ED9-23E8-6164A97ED637}"/>
              </a:ext>
            </a:extLst>
          </p:cNvPr>
          <p:cNvSpPr/>
          <p:nvPr/>
        </p:nvSpPr>
        <p:spPr bwMode="white">
          <a:xfrm>
            <a:off x="9396190" y="1200819"/>
            <a:ext cx="342857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1A7878-C7A7-6D6D-C78C-98A252A7CFCC}"/>
              </a:ext>
            </a:extLst>
          </p:cNvPr>
          <p:cNvSpPr/>
          <p:nvPr/>
        </p:nvSpPr>
        <p:spPr bwMode="white">
          <a:xfrm>
            <a:off x="3053333" y="1887279"/>
            <a:ext cx="352380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EDDA85-9936-C980-32E0-DA58A8AB2D1F}"/>
              </a:ext>
            </a:extLst>
          </p:cNvPr>
          <p:cNvSpPr/>
          <p:nvPr/>
        </p:nvSpPr>
        <p:spPr bwMode="white">
          <a:xfrm>
            <a:off x="5710476" y="2545135"/>
            <a:ext cx="419047" cy="26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C8B8CF-5099-171C-CF4D-C0F31A9846E3}"/>
              </a:ext>
            </a:extLst>
          </p:cNvPr>
          <p:cNvSpPr/>
          <p:nvPr/>
        </p:nvSpPr>
        <p:spPr bwMode="white">
          <a:xfrm>
            <a:off x="7510476" y="2545135"/>
            <a:ext cx="361904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EE0AB8-365C-98F7-0820-F0D9AAE20538}"/>
              </a:ext>
            </a:extLst>
          </p:cNvPr>
          <p:cNvSpPr/>
          <p:nvPr/>
        </p:nvSpPr>
        <p:spPr bwMode="white">
          <a:xfrm>
            <a:off x="2215238" y="4099203"/>
            <a:ext cx="371428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C6FB7E-1741-5D10-296B-BD79F99622F6}"/>
              </a:ext>
            </a:extLst>
          </p:cNvPr>
          <p:cNvSpPr/>
          <p:nvPr/>
        </p:nvSpPr>
        <p:spPr bwMode="white">
          <a:xfrm>
            <a:off x="3110476" y="4099203"/>
            <a:ext cx="419047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A5FA8B4-FDF2-399E-E532-55EE2320F504}"/>
              </a:ext>
            </a:extLst>
          </p:cNvPr>
          <p:cNvSpPr/>
          <p:nvPr/>
        </p:nvSpPr>
        <p:spPr bwMode="white">
          <a:xfrm>
            <a:off x="4015238" y="4099203"/>
            <a:ext cx="409523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6B94D8F-88E0-A1CA-2FB5-89264C0E4281}"/>
              </a:ext>
            </a:extLst>
          </p:cNvPr>
          <p:cNvSpPr/>
          <p:nvPr/>
        </p:nvSpPr>
        <p:spPr bwMode="white">
          <a:xfrm>
            <a:off x="6529523" y="4099203"/>
            <a:ext cx="409523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258660-DA49-D991-5496-173874A5D035}"/>
              </a:ext>
            </a:extLst>
          </p:cNvPr>
          <p:cNvSpPr/>
          <p:nvPr/>
        </p:nvSpPr>
        <p:spPr bwMode="white">
          <a:xfrm>
            <a:off x="10110476" y="4099203"/>
            <a:ext cx="419047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63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CBB7AF-C798-ED83-F192-7D8347670B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8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C44675-0504-8C09-C5E6-802A4EE30C6F}"/>
              </a:ext>
            </a:extLst>
          </p:cNvPr>
          <p:cNvSpPr/>
          <p:nvPr/>
        </p:nvSpPr>
        <p:spPr bwMode="white">
          <a:xfrm>
            <a:off x="7510476" y="1162841"/>
            <a:ext cx="409523" cy="2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89AB39-D5EE-E05D-D811-99AB6BCFA02F}"/>
              </a:ext>
            </a:extLst>
          </p:cNvPr>
          <p:cNvSpPr/>
          <p:nvPr/>
        </p:nvSpPr>
        <p:spPr bwMode="white">
          <a:xfrm>
            <a:off x="7910476" y="1849871"/>
            <a:ext cx="2238095" cy="28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743772-6950-D548-00C6-6DA574D1666B}"/>
              </a:ext>
            </a:extLst>
          </p:cNvPr>
          <p:cNvSpPr/>
          <p:nvPr/>
        </p:nvSpPr>
        <p:spPr bwMode="white">
          <a:xfrm>
            <a:off x="3939047" y="2536901"/>
            <a:ext cx="923809" cy="28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7A629A-65E5-DBB2-B558-B93321ED080D}"/>
              </a:ext>
            </a:extLst>
          </p:cNvPr>
          <p:cNvSpPr/>
          <p:nvPr/>
        </p:nvSpPr>
        <p:spPr bwMode="white">
          <a:xfrm>
            <a:off x="8758095" y="2536901"/>
            <a:ext cx="409523" cy="2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7E1904-A768-10F3-E58C-FAC61B146359}"/>
              </a:ext>
            </a:extLst>
          </p:cNvPr>
          <p:cNvSpPr/>
          <p:nvPr/>
        </p:nvSpPr>
        <p:spPr bwMode="white">
          <a:xfrm>
            <a:off x="4015238" y="3214388"/>
            <a:ext cx="238095" cy="2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A6282A-3D53-F502-7E61-A18FBF718E2D}"/>
              </a:ext>
            </a:extLst>
          </p:cNvPr>
          <p:cNvSpPr/>
          <p:nvPr/>
        </p:nvSpPr>
        <p:spPr bwMode="white">
          <a:xfrm>
            <a:off x="6367619" y="3214388"/>
            <a:ext cx="228571" cy="2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846ED5-CE85-2A97-CDF0-30891A937ABD}"/>
              </a:ext>
            </a:extLst>
          </p:cNvPr>
          <p:cNvSpPr/>
          <p:nvPr/>
        </p:nvSpPr>
        <p:spPr bwMode="white">
          <a:xfrm>
            <a:off x="8177142" y="3319351"/>
            <a:ext cx="352380" cy="6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C3EAD7-66B4-9BB6-C49B-3283872CEB4D}"/>
              </a:ext>
            </a:extLst>
          </p:cNvPr>
          <p:cNvSpPr/>
          <p:nvPr/>
        </p:nvSpPr>
        <p:spPr bwMode="white">
          <a:xfrm>
            <a:off x="1586666" y="3901418"/>
            <a:ext cx="238095" cy="2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806755C-1DF3-C56F-167D-DD9AB90E4BB4}"/>
              </a:ext>
            </a:extLst>
          </p:cNvPr>
          <p:cNvSpPr/>
          <p:nvPr/>
        </p:nvSpPr>
        <p:spPr bwMode="white">
          <a:xfrm>
            <a:off x="3739047" y="3901418"/>
            <a:ext cx="238095" cy="2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AE26301-83B1-37AB-6540-C7146A872F69}"/>
              </a:ext>
            </a:extLst>
          </p:cNvPr>
          <p:cNvSpPr/>
          <p:nvPr/>
        </p:nvSpPr>
        <p:spPr bwMode="white">
          <a:xfrm>
            <a:off x="5386666" y="3920502"/>
            <a:ext cx="352380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6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53974F-6828-05C6-C066-7D1FFA48C6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940302-980A-3BBD-A0BB-8ECB96D06E1E}"/>
              </a:ext>
            </a:extLst>
          </p:cNvPr>
          <p:cNvSpPr/>
          <p:nvPr/>
        </p:nvSpPr>
        <p:spPr bwMode="white">
          <a:xfrm>
            <a:off x="3024761" y="2067925"/>
            <a:ext cx="419047" cy="2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E25838-2E58-A6D3-3D13-C3F4346CD88A}"/>
              </a:ext>
            </a:extLst>
          </p:cNvPr>
          <p:cNvSpPr/>
          <p:nvPr/>
        </p:nvSpPr>
        <p:spPr bwMode="white">
          <a:xfrm>
            <a:off x="7339047" y="2792189"/>
            <a:ext cx="428571" cy="26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D4E756-4BB2-5849-FFAE-C6E249C06AA3}"/>
              </a:ext>
            </a:extLst>
          </p:cNvPr>
          <p:cNvSpPr/>
          <p:nvPr/>
        </p:nvSpPr>
        <p:spPr bwMode="white">
          <a:xfrm>
            <a:off x="1586666" y="3525983"/>
            <a:ext cx="409523" cy="2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69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AEBA22-2CB6-5B0F-1EC8-5420859B3A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C498FA-B180-D4B4-41C1-2CA58CCDE1E0}"/>
              </a:ext>
            </a:extLst>
          </p:cNvPr>
          <p:cNvSpPr/>
          <p:nvPr/>
        </p:nvSpPr>
        <p:spPr bwMode="white">
          <a:xfrm>
            <a:off x="3662857" y="1840127"/>
            <a:ext cx="400000" cy="352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8B3637-2DA0-8F8D-4681-BE6308EE7907}"/>
              </a:ext>
            </a:extLst>
          </p:cNvPr>
          <p:cNvSpPr/>
          <p:nvPr/>
        </p:nvSpPr>
        <p:spPr bwMode="white">
          <a:xfrm>
            <a:off x="6615238" y="3471442"/>
            <a:ext cx="409523" cy="34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90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C736F5-1C9C-0C3B-E210-FCFBBB6C62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6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FB3D56-D2F3-FB51-2355-74942708E2C6}"/>
              </a:ext>
            </a:extLst>
          </p:cNvPr>
          <p:cNvSpPr/>
          <p:nvPr/>
        </p:nvSpPr>
        <p:spPr bwMode="white">
          <a:xfrm>
            <a:off x="1605714" y="1945999"/>
            <a:ext cx="400000" cy="34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1D1FDA5-4199-5CF9-1C7F-4E3CB6FA50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3762"/>
            <a:ext cx="10800000" cy="2413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359E70-5DE3-A302-9A91-52FDD2E773AB}"/>
              </a:ext>
            </a:extLst>
          </p:cNvPr>
          <p:cNvSpPr/>
          <p:nvPr/>
        </p:nvSpPr>
        <p:spPr bwMode="white">
          <a:xfrm>
            <a:off x="1605714" y="4274845"/>
            <a:ext cx="400000" cy="343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14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989BC2-298C-7C49-3A62-773D9ABB8E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6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96C390-3EDB-B7E2-F11A-B634CC925BCE}"/>
              </a:ext>
            </a:extLst>
          </p:cNvPr>
          <p:cNvSpPr/>
          <p:nvPr/>
        </p:nvSpPr>
        <p:spPr bwMode="white">
          <a:xfrm>
            <a:off x="1615238" y="1993744"/>
            <a:ext cx="400000" cy="34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73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B228D0-40CB-13DE-5D45-69F042A817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51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036" y="2072972"/>
            <a:ext cx="11356294" cy="382008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>
            <a:off x="1703512" y="3501008"/>
            <a:ext cx="720080" cy="172819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639616" y="3501008"/>
            <a:ext cx="1872208" cy="172819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215680" y="3429000"/>
            <a:ext cx="5472608" cy="18002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096000" y="3456801"/>
            <a:ext cx="2664296" cy="1799907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999656" y="3573016"/>
            <a:ext cx="5112568" cy="165618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928312" y="3492658"/>
            <a:ext cx="768088" cy="173654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9000320" y="3477852"/>
            <a:ext cx="1992224" cy="175134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239235" y="3424609"/>
            <a:ext cx="3540841" cy="1804591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61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2023-12-15T11:37:26Z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