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0285" y="3067095"/>
            <a:ext cx="5971429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82B91D-CB31-D28C-12C0-B57BA0B88F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616" y="1953408"/>
            <a:ext cx="3413252" cy="168303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7220696" y="2241440"/>
            <a:ext cx="2294390" cy="55348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220696" y="2912092"/>
            <a:ext cx="2294390" cy="55348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220696" y="2241440"/>
            <a:ext cx="2294390" cy="12036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348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63F3DD-6FF8-2A9E-DC98-89F6432087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C020F3-81A4-2B3A-00C9-30348381E583}"/>
              </a:ext>
            </a:extLst>
          </p:cNvPr>
          <p:cNvSpPr/>
          <p:nvPr/>
        </p:nvSpPr>
        <p:spPr bwMode="white">
          <a:xfrm>
            <a:off x="7986666" y="3097470"/>
            <a:ext cx="333333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06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B9DA4-C19A-1F30-271A-ABF28882ED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45433"/>
          <a:stretch/>
        </p:blipFill>
        <p:spPr>
          <a:xfrm>
            <a:off x="5951984" y="1772816"/>
            <a:ext cx="4552904" cy="213701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120000" y="2420888"/>
            <a:ext cx="2784312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312024" y="2420888"/>
            <a:ext cx="1368152" cy="7920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8881892" y="2420888"/>
            <a:ext cx="1318564" cy="6480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680176" y="2422612"/>
            <a:ext cx="2509070" cy="67074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81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42AC3-C6D4-3823-47E2-1B73F5F07D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02974-63F4-2EDB-4F7D-44AB0C1BB579}"/>
              </a:ext>
            </a:extLst>
          </p:cNvPr>
          <p:cNvSpPr/>
          <p:nvPr/>
        </p:nvSpPr>
        <p:spPr bwMode="white">
          <a:xfrm>
            <a:off x="5339047" y="3163019"/>
            <a:ext cx="323809" cy="2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F81161-9003-3B6F-3EE4-68626D2207C9}"/>
              </a:ext>
            </a:extLst>
          </p:cNvPr>
          <p:cNvSpPr/>
          <p:nvPr/>
        </p:nvSpPr>
        <p:spPr bwMode="white">
          <a:xfrm>
            <a:off x="7615238" y="3163019"/>
            <a:ext cx="304762" cy="2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718F82-F7D3-7D82-6D64-4CA95A296ABB}"/>
              </a:ext>
            </a:extLst>
          </p:cNvPr>
          <p:cNvSpPr/>
          <p:nvPr/>
        </p:nvSpPr>
        <p:spPr bwMode="white">
          <a:xfrm>
            <a:off x="9920000" y="3163019"/>
            <a:ext cx="304761" cy="1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434236E-E45D-9DB1-DE37-25D2213C8B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58330"/>
            <a:ext cx="10800000" cy="244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B79F82-73FF-184D-A1C0-952B59BCAAE4}"/>
              </a:ext>
            </a:extLst>
          </p:cNvPr>
          <p:cNvSpPr/>
          <p:nvPr/>
        </p:nvSpPr>
        <p:spPr bwMode="white">
          <a:xfrm>
            <a:off x="9548571" y="5399106"/>
            <a:ext cx="209523" cy="21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28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2023-12-15T13:10:17Z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