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30" r:id="rId4"/>
    <p:sldId id="327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857" y="1988840"/>
            <a:ext cx="4114286" cy="10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381" y="4221088"/>
            <a:ext cx="4895238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08702-858F-23BA-87E0-0054BCFF82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D83B46-3E92-AEE2-C7D9-ACD163E757CD}"/>
              </a:ext>
            </a:extLst>
          </p:cNvPr>
          <p:cNvSpPr/>
          <p:nvPr/>
        </p:nvSpPr>
        <p:spPr bwMode="white">
          <a:xfrm>
            <a:off x="4415238" y="3594801"/>
            <a:ext cx="1409523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C6191E-9BB1-5F0B-B336-555936D54645}"/>
              </a:ext>
            </a:extLst>
          </p:cNvPr>
          <p:cNvSpPr/>
          <p:nvPr/>
        </p:nvSpPr>
        <p:spPr bwMode="white">
          <a:xfrm>
            <a:off x="7805714" y="3594801"/>
            <a:ext cx="733333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F8C483-6993-26CD-DBC3-779999AF2659}"/>
              </a:ext>
            </a:extLst>
          </p:cNvPr>
          <p:cNvSpPr/>
          <p:nvPr/>
        </p:nvSpPr>
        <p:spPr bwMode="white">
          <a:xfrm>
            <a:off x="5777142" y="4233811"/>
            <a:ext cx="1400000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1B10C9-C6CB-C0C5-FD6E-392CB585AF18}"/>
              </a:ext>
            </a:extLst>
          </p:cNvPr>
          <p:cNvSpPr/>
          <p:nvPr/>
        </p:nvSpPr>
        <p:spPr bwMode="white">
          <a:xfrm>
            <a:off x="8481904" y="4233811"/>
            <a:ext cx="733333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66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171A7-7969-7444-4F0D-2F4EE81992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A18AF89-C9E8-76AE-3315-AE2072CCDC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1391776" y="1651856"/>
            <a:ext cx="9408448" cy="135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622950E-737E-8342-545B-67FD6582CE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968"/>
            <a:ext cx="10800000" cy="295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F4ED5D-E24B-2431-3AE5-72849409FBD8}"/>
              </a:ext>
            </a:extLst>
          </p:cNvPr>
          <p:cNvSpPr/>
          <p:nvPr/>
        </p:nvSpPr>
        <p:spPr bwMode="white">
          <a:xfrm>
            <a:off x="5615238" y="3474316"/>
            <a:ext cx="1066666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EA9E9C-9007-84B7-B7F9-80CF6AC2E18B}"/>
              </a:ext>
            </a:extLst>
          </p:cNvPr>
          <p:cNvSpPr/>
          <p:nvPr/>
        </p:nvSpPr>
        <p:spPr bwMode="white">
          <a:xfrm>
            <a:off x="7310476" y="3474316"/>
            <a:ext cx="1066666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B2290C-811B-0310-8FC5-113A956EEFAD}"/>
              </a:ext>
            </a:extLst>
          </p:cNvPr>
          <p:cNvSpPr/>
          <p:nvPr/>
        </p:nvSpPr>
        <p:spPr bwMode="white">
          <a:xfrm>
            <a:off x="5615238" y="4464838"/>
            <a:ext cx="1066666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1FA9BE-C35F-62DD-EF2F-D27913B9E2F8}"/>
              </a:ext>
            </a:extLst>
          </p:cNvPr>
          <p:cNvSpPr/>
          <p:nvPr/>
        </p:nvSpPr>
        <p:spPr bwMode="white">
          <a:xfrm>
            <a:off x="7310476" y="4464838"/>
            <a:ext cx="1066666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AC87F2-791A-86DB-1CD6-AD92C1020311}"/>
              </a:ext>
            </a:extLst>
          </p:cNvPr>
          <p:cNvSpPr/>
          <p:nvPr/>
        </p:nvSpPr>
        <p:spPr bwMode="white">
          <a:xfrm>
            <a:off x="5615238" y="5445836"/>
            <a:ext cx="723809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054D8D-105F-C3B9-6FD0-7B4CD50F0CBB}"/>
              </a:ext>
            </a:extLst>
          </p:cNvPr>
          <p:cNvSpPr/>
          <p:nvPr/>
        </p:nvSpPr>
        <p:spPr bwMode="white">
          <a:xfrm>
            <a:off x="6967619" y="5445836"/>
            <a:ext cx="733333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2AAE83-3915-9829-B227-4B69F7307CB9}"/>
              </a:ext>
            </a:extLst>
          </p:cNvPr>
          <p:cNvSpPr/>
          <p:nvPr/>
        </p:nvSpPr>
        <p:spPr bwMode="white">
          <a:xfrm>
            <a:off x="8329523" y="5445836"/>
            <a:ext cx="723810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7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C156D-B1BF-A9D9-D061-6ABD0C3BF4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EA21E4-17DE-3519-63A5-B5FD20C4AF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/>
        </p:blipFill>
        <p:spPr>
          <a:xfrm>
            <a:off x="2327880" y="1554733"/>
            <a:ext cx="7536240" cy="242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C27DBC0-3E4E-D176-0A77-E3FF1F6DC6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04" y="4077072"/>
            <a:ext cx="10800000" cy="184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E76126-9E3E-9B00-13E7-A29864F2D3E4}"/>
              </a:ext>
            </a:extLst>
          </p:cNvPr>
          <p:cNvSpPr/>
          <p:nvPr/>
        </p:nvSpPr>
        <p:spPr bwMode="white">
          <a:xfrm>
            <a:off x="1865208" y="4210929"/>
            <a:ext cx="723809" cy="30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2F6D37-15E8-2221-2BC8-8D7244F1F9B3}"/>
              </a:ext>
            </a:extLst>
          </p:cNvPr>
          <p:cNvSpPr/>
          <p:nvPr/>
        </p:nvSpPr>
        <p:spPr bwMode="white">
          <a:xfrm>
            <a:off x="4711152" y="4201368"/>
            <a:ext cx="392151" cy="33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1FDDDF-8C93-386D-CA76-B6A389105255}"/>
              </a:ext>
            </a:extLst>
          </p:cNvPr>
          <p:cNvSpPr/>
          <p:nvPr/>
        </p:nvSpPr>
        <p:spPr bwMode="white">
          <a:xfrm>
            <a:off x="6446160" y="4077072"/>
            <a:ext cx="4114335" cy="45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65D07C-8F80-67E2-62F8-B4E20789FCD2}"/>
              </a:ext>
            </a:extLst>
          </p:cNvPr>
          <p:cNvSpPr/>
          <p:nvPr/>
        </p:nvSpPr>
        <p:spPr bwMode="white">
          <a:xfrm>
            <a:off x="1874732" y="4851534"/>
            <a:ext cx="1047619" cy="31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87333E-11BB-D235-0960-B06BA37EA030}"/>
              </a:ext>
            </a:extLst>
          </p:cNvPr>
          <p:cNvSpPr/>
          <p:nvPr/>
        </p:nvSpPr>
        <p:spPr bwMode="white">
          <a:xfrm>
            <a:off x="5131875" y="4899340"/>
            <a:ext cx="295238" cy="22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FEA7A2-611A-55CB-4C0C-DBAD39465E51}"/>
              </a:ext>
            </a:extLst>
          </p:cNvPr>
          <p:cNvSpPr/>
          <p:nvPr/>
        </p:nvSpPr>
        <p:spPr bwMode="white">
          <a:xfrm>
            <a:off x="6779494" y="4630294"/>
            <a:ext cx="3492970" cy="54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13D5E51-0050-7BF1-B574-E75F36BD4882}"/>
              </a:ext>
            </a:extLst>
          </p:cNvPr>
          <p:cNvSpPr/>
          <p:nvPr/>
        </p:nvSpPr>
        <p:spPr bwMode="white">
          <a:xfrm>
            <a:off x="1884256" y="5501700"/>
            <a:ext cx="1371428" cy="31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30663D-FAC1-CBF1-69C8-649A54050C86}"/>
              </a:ext>
            </a:extLst>
          </p:cNvPr>
          <p:cNvSpPr/>
          <p:nvPr/>
        </p:nvSpPr>
        <p:spPr bwMode="white">
          <a:xfrm>
            <a:off x="5474732" y="5539945"/>
            <a:ext cx="285714" cy="23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A53388-26FF-5AB4-BA34-E506A4F5BAF8}"/>
              </a:ext>
            </a:extLst>
          </p:cNvPr>
          <p:cNvSpPr/>
          <p:nvPr/>
        </p:nvSpPr>
        <p:spPr bwMode="white">
          <a:xfrm>
            <a:off x="7122351" y="5270898"/>
            <a:ext cx="3654169" cy="55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57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2023-12-16T11:21:50Z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