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0" r:id="rId3"/>
    <p:sldId id="329" r:id="rId4"/>
    <p:sldId id="328" r:id="rId5"/>
    <p:sldId id="326" r:id="rId6"/>
    <p:sldId id="325" r:id="rId7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5" d="100"/>
          <a:sy n="105" d="100"/>
        </p:scale>
        <p:origin x="540" y="10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57905" y="3100428"/>
            <a:ext cx="5676190" cy="65714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E4F5917-DAE7-7908-22AF-7D4203D946F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179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26D96CB-2EA0-ED1F-86D1-7D440C720B5A}"/>
              </a:ext>
            </a:extLst>
          </p:cNvPr>
          <p:cNvSpPr/>
          <p:nvPr/>
        </p:nvSpPr>
        <p:spPr bwMode="white">
          <a:xfrm>
            <a:off x="3129523" y="3927035"/>
            <a:ext cx="390476" cy="2478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237DE98-DD4F-1B51-8539-36B667F4B683}"/>
              </a:ext>
            </a:extLst>
          </p:cNvPr>
          <p:cNvSpPr/>
          <p:nvPr/>
        </p:nvSpPr>
        <p:spPr bwMode="white">
          <a:xfrm>
            <a:off x="6320000" y="3927035"/>
            <a:ext cx="361904" cy="2478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D916EAE-2DBE-16F1-7830-D3C0061BC147}"/>
              </a:ext>
            </a:extLst>
          </p:cNvPr>
          <p:cNvSpPr/>
          <p:nvPr/>
        </p:nvSpPr>
        <p:spPr bwMode="white">
          <a:xfrm>
            <a:off x="9872380" y="3927035"/>
            <a:ext cx="390477" cy="2478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E01A709-7874-7DE5-6761-7FFBA88310A4}"/>
              </a:ext>
            </a:extLst>
          </p:cNvPr>
          <p:cNvSpPr/>
          <p:nvPr/>
        </p:nvSpPr>
        <p:spPr bwMode="white">
          <a:xfrm>
            <a:off x="1900952" y="4632431"/>
            <a:ext cx="1685714" cy="2955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06980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2E7A438-B8D5-5371-92BE-CC0CA2BBF59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589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C992F81-14AE-8E81-66AA-4EA8BDB4F13B}"/>
              </a:ext>
            </a:extLst>
          </p:cNvPr>
          <p:cNvSpPr/>
          <p:nvPr/>
        </p:nvSpPr>
        <p:spPr bwMode="white">
          <a:xfrm>
            <a:off x="2281904" y="1628800"/>
            <a:ext cx="3304761" cy="7253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82471F4-D4AF-FE04-75AF-5FF20764EDC4}"/>
              </a:ext>
            </a:extLst>
          </p:cNvPr>
          <p:cNvSpPr/>
          <p:nvPr/>
        </p:nvSpPr>
        <p:spPr bwMode="white">
          <a:xfrm>
            <a:off x="8853333" y="2201676"/>
            <a:ext cx="390476" cy="2478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16802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B52C3F3-15E4-18AF-C45E-743B45779C0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6410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47464" y="1772816"/>
            <a:ext cx="9697072" cy="2459946"/>
          </a:xfrm>
          <a:prstGeom prst="rect">
            <a:avLst/>
          </a:prstGeom>
        </p:spPr>
      </p:pic>
      <p:cxnSp>
        <p:nvCxnSpPr>
          <p:cNvPr id="6" name="直接连接符 5"/>
          <p:cNvCxnSpPr/>
          <p:nvPr/>
        </p:nvCxnSpPr>
        <p:spPr>
          <a:xfrm>
            <a:off x="1991544" y="2636912"/>
            <a:ext cx="1872208" cy="1152128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H="1">
            <a:off x="2279576" y="2636912"/>
            <a:ext cx="1800200" cy="1152128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6074712" y="2615200"/>
            <a:ext cx="3909720" cy="1101832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flipH="1">
            <a:off x="6377024" y="2615200"/>
            <a:ext cx="1800200" cy="1152128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flipH="1">
            <a:off x="8358664" y="2590052"/>
            <a:ext cx="1800200" cy="1152128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444934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42A9A6B-A46A-1DC6-E745-D603BA57176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834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7853FA9-D64E-8797-ACA1-826CF08BE24D}"/>
              </a:ext>
            </a:extLst>
          </p:cNvPr>
          <p:cNvSpPr/>
          <p:nvPr/>
        </p:nvSpPr>
        <p:spPr bwMode="white">
          <a:xfrm>
            <a:off x="1177142" y="1839506"/>
            <a:ext cx="2133333" cy="266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D3E1413-D2CB-0C97-1D8F-A87A9AFD22C7}"/>
              </a:ext>
            </a:extLst>
          </p:cNvPr>
          <p:cNvSpPr/>
          <p:nvPr/>
        </p:nvSpPr>
        <p:spPr bwMode="white">
          <a:xfrm>
            <a:off x="1177142" y="2468686"/>
            <a:ext cx="952380" cy="2287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D8B6026-4688-B67D-D9B9-EFC51238456A}"/>
              </a:ext>
            </a:extLst>
          </p:cNvPr>
          <p:cNvSpPr/>
          <p:nvPr/>
        </p:nvSpPr>
        <p:spPr bwMode="white">
          <a:xfrm>
            <a:off x="1186666" y="3040669"/>
            <a:ext cx="3628571" cy="2955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40526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4371770-A328-21D5-17FE-4F48878DAD6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057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F99CF0D-5F38-7C5E-8223-22A507D5816A}"/>
              </a:ext>
            </a:extLst>
          </p:cNvPr>
          <p:cNvSpPr/>
          <p:nvPr/>
        </p:nvSpPr>
        <p:spPr bwMode="white">
          <a:xfrm>
            <a:off x="5120000" y="2096255"/>
            <a:ext cx="228571" cy="2477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3167676-BEBC-9298-7822-17A5F8A07AE6}"/>
              </a:ext>
            </a:extLst>
          </p:cNvPr>
          <p:cNvSpPr/>
          <p:nvPr/>
        </p:nvSpPr>
        <p:spPr bwMode="white">
          <a:xfrm>
            <a:off x="10700952" y="2096255"/>
            <a:ext cx="247619" cy="2477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29D0E2A-D342-6C62-98A8-C344A3D7B180}"/>
              </a:ext>
            </a:extLst>
          </p:cNvPr>
          <p:cNvSpPr/>
          <p:nvPr/>
        </p:nvSpPr>
        <p:spPr bwMode="white">
          <a:xfrm>
            <a:off x="5120000" y="2934682"/>
            <a:ext cx="228571" cy="2477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0C59271-F854-E139-5F1A-CCDB3287B470}"/>
              </a:ext>
            </a:extLst>
          </p:cNvPr>
          <p:cNvSpPr/>
          <p:nvPr/>
        </p:nvSpPr>
        <p:spPr bwMode="white">
          <a:xfrm>
            <a:off x="10729523" y="2934682"/>
            <a:ext cx="161904" cy="2381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33504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9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2023-12-16T11:36:39Z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