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49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952" y="3095666"/>
            <a:ext cx="4838095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3E49C-735F-148C-9883-4B8DD1F03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5B976-8864-1181-AFD0-876E88F7E000}"/>
              </a:ext>
            </a:extLst>
          </p:cNvPr>
          <p:cNvSpPr/>
          <p:nvPr/>
        </p:nvSpPr>
        <p:spPr bwMode="white">
          <a:xfrm>
            <a:off x="6700952" y="2183476"/>
            <a:ext cx="200000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22D8A-6EB9-27B0-EE07-FA5A366151D8}"/>
              </a:ext>
            </a:extLst>
          </p:cNvPr>
          <p:cNvSpPr/>
          <p:nvPr/>
        </p:nvSpPr>
        <p:spPr bwMode="white">
          <a:xfrm>
            <a:off x="8072380" y="2593660"/>
            <a:ext cx="190476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085213-F978-6E51-569B-392F9F191C31}"/>
              </a:ext>
            </a:extLst>
          </p:cNvPr>
          <p:cNvSpPr/>
          <p:nvPr/>
        </p:nvSpPr>
        <p:spPr bwMode="white">
          <a:xfrm>
            <a:off x="9539047" y="2603200"/>
            <a:ext cx="200000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9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D41E2-7403-DED5-8C73-B01F57DA69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E61559-BF8A-49E4-52F7-15499229DF29}"/>
              </a:ext>
            </a:extLst>
          </p:cNvPr>
          <p:cNvSpPr/>
          <p:nvPr/>
        </p:nvSpPr>
        <p:spPr bwMode="white">
          <a:xfrm>
            <a:off x="1996190" y="3783896"/>
            <a:ext cx="371428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C9DCBB-D340-0F0D-226D-EA9B1AD331B9}"/>
              </a:ext>
            </a:extLst>
          </p:cNvPr>
          <p:cNvSpPr/>
          <p:nvPr/>
        </p:nvSpPr>
        <p:spPr bwMode="white">
          <a:xfrm>
            <a:off x="2900952" y="3783896"/>
            <a:ext cx="228571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A670D0-37BA-7EDC-040A-7D1CD77053EC}"/>
              </a:ext>
            </a:extLst>
          </p:cNvPr>
          <p:cNvSpPr/>
          <p:nvPr/>
        </p:nvSpPr>
        <p:spPr bwMode="white">
          <a:xfrm>
            <a:off x="3739047" y="3783896"/>
            <a:ext cx="247619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4F24B1-C7A7-FE24-24AF-A14C9ED71517}"/>
              </a:ext>
            </a:extLst>
          </p:cNvPr>
          <p:cNvSpPr/>
          <p:nvPr/>
        </p:nvSpPr>
        <p:spPr bwMode="white">
          <a:xfrm>
            <a:off x="7986666" y="3783896"/>
            <a:ext cx="380952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CC47BA-C8ED-1EEA-72AD-DE043D5A1713}"/>
              </a:ext>
            </a:extLst>
          </p:cNvPr>
          <p:cNvSpPr/>
          <p:nvPr/>
        </p:nvSpPr>
        <p:spPr bwMode="white">
          <a:xfrm>
            <a:off x="8891428" y="3783896"/>
            <a:ext cx="238095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48D2DD-3B22-8F55-828F-64CE650E71A4}"/>
              </a:ext>
            </a:extLst>
          </p:cNvPr>
          <p:cNvSpPr/>
          <p:nvPr/>
        </p:nvSpPr>
        <p:spPr bwMode="white">
          <a:xfrm>
            <a:off x="9739047" y="3783896"/>
            <a:ext cx="228571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B895B-B364-1306-54B4-35E2126918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8AE502-C55D-44D5-C8AB-8743DE38CD0B}"/>
              </a:ext>
            </a:extLst>
          </p:cNvPr>
          <p:cNvSpPr/>
          <p:nvPr/>
        </p:nvSpPr>
        <p:spPr bwMode="white">
          <a:xfrm>
            <a:off x="3158095" y="2058043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4695DC-F9D6-2032-2D5C-C391B28B1271}"/>
              </a:ext>
            </a:extLst>
          </p:cNvPr>
          <p:cNvSpPr/>
          <p:nvPr/>
        </p:nvSpPr>
        <p:spPr bwMode="white">
          <a:xfrm>
            <a:off x="5577142" y="2058043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FDE86A-D1B9-0057-52E2-5B0615541DBA}"/>
              </a:ext>
            </a:extLst>
          </p:cNvPr>
          <p:cNvSpPr/>
          <p:nvPr/>
        </p:nvSpPr>
        <p:spPr bwMode="white">
          <a:xfrm>
            <a:off x="8005714" y="2058043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D10CD2-380B-2AD4-5E5D-1EAB8674D183}"/>
              </a:ext>
            </a:extLst>
          </p:cNvPr>
          <p:cNvSpPr/>
          <p:nvPr/>
        </p:nvSpPr>
        <p:spPr bwMode="white">
          <a:xfrm>
            <a:off x="10424761" y="2058043"/>
            <a:ext cx="228572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A2EF48-4CBF-6D9E-30F9-1CE78260637A}"/>
              </a:ext>
            </a:extLst>
          </p:cNvPr>
          <p:cNvSpPr/>
          <p:nvPr/>
        </p:nvSpPr>
        <p:spPr bwMode="white">
          <a:xfrm>
            <a:off x="3158095" y="2743965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F40FDE-7A26-7CD5-D3A3-619684E93D9D}"/>
              </a:ext>
            </a:extLst>
          </p:cNvPr>
          <p:cNvSpPr/>
          <p:nvPr/>
        </p:nvSpPr>
        <p:spPr bwMode="white">
          <a:xfrm>
            <a:off x="5577142" y="2743965"/>
            <a:ext cx="238095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772EA5-03A2-0815-D3DC-A8787492D5D0}"/>
              </a:ext>
            </a:extLst>
          </p:cNvPr>
          <p:cNvSpPr/>
          <p:nvPr/>
        </p:nvSpPr>
        <p:spPr bwMode="white">
          <a:xfrm>
            <a:off x="8005714" y="2743965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15FB5D-B593-C1C0-2AC3-744E71189046}"/>
              </a:ext>
            </a:extLst>
          </p:cNvPr>
          <p:cNvSpPr/>
          <p:nvPr/>
        </p:nvSpPr>
        <p:spPr bwMode="white">
          <a:xfrm>
            <a:off x="10424761" y="2743965"/>
            <a:ext cx="228572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9BD8DB-4359-81A7-1FC5-33A32A3DBC6A}"/>
              </a:ext>
            </a:extLst>
          </p:cNvPr>
          <p:cNvSpPr/>
          <p:nvPr/>
        </p:nvSpPr>
        <p:spPr bwMode="white">
          <a:xfrm>
            <a:off x="3148571" y="3439414"/>
            <a:ext cx="228571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DDF3FE-9936-0DFC-EA00-7B60EE5B21E8}"/>
              </a:ext>
            </a:extLst>
          </p:cNvPr>
          <p:cNvSpPr/>
          <p:nvPr/>
        </p:nvSpPr>
        <p:spPr bwMode="white">
          <a:xfrm>
            <a:off x="5577142" y="3439414"/>
            <a:ext cx="22857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CD5A6E-9179-DF5C-C911-590AB7FD7946}"/>
              </a:ext>
            </a:extLst>
          </p:cNvPr>
          <p:cNvSpPr/>
          <p:nvPr/>
        </p:nvSpPr>
        <p:spPr bwMode="white">
          <a:xfrm>
            <a:off x="8005714" y="3429887"/>
            <a:ext cx="228571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780030-F344-275D-8C25-F437DBC2B97E}"/>
              </a:ext>
            </a:extLst>
          </p:cNvPr>
          <p:cNvSpPr/>
          <p:nvPr/>
        </p:nvSpPr>
        <p:spPr bwMode="white">
          <a:xfrm>
            <a:off x="10424761" y="3439414"/>
            <a:ext cx="219047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93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A84C8-A69D-E8A4-D947-83C4487FA2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 b="79681"/>
          <a:stretch/>
        </p:blipFill>
        <p:spPr>
          <a:xfrm>
            <a:off x="720000" y="972000"/>
            <a:ext cx="4367888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16832"/>
            <a:ext cx="9793722" cy="25353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19536" y="2636912"/>
            <a:ext cx="4032448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79776" y="2636912"/>
            <a:ext cx="4032448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91544" y="2636912"/>
            <a:ext cx="4248472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187788" y="2636912"/>
            <a:ext cx="6372708" cy="89170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8328248" y="2609306"/>
            <a:ext cx="1872208" cy="81969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g_16777215">
            <a:extLst>
              <a:ext uri="{FF2B5EF4-FFF2-40B4-BE49-F238E27FC236}">
                <a16:creationId xmlns:a16="http://schemas.microsoft.com/office/drawing/2014/main" id="{240CA321-182B-BA3E-4F65-7DFD48953E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95780"/>
            <a:ext cx="10800000" cy="144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1F7FEDE-8AE5-7D0F-907C-50FABF0D53C7}"/>
              </a:ext>
            </a:extLst>
          </p:cNvPr>
          <p:cNvSpPr/>
          <p:nvPr/>
        </p:nvSpPr>
        <p:spPr bwMode="white">
          <a:xfrm>
            <a:off x="7605714" y="5482537"/>
            <a:ext cx="228571" cy="24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BFA80A8-0702-81C9-8103-52258E793882}"/>
              </a:ext>
            </a:extLst>
          </p:cNvPr>
          <p:cNvSpPr/>
          <p:nvPr/>
        </p:nvSpPr>
        <p:spPr bwMode="white">
          <a:xfrm>
            <a:off x="10567619" y="5482537"/>
            <a:ext cx="400000" cy="24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1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