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857" y="3081381"/>
            <a:ext cx="6314286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93D25-75F9-7EE4-A7A3-ED02795EE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C879C-C6C9-1A4A-6165-970464D1EC93}"/>
              </a:ext>
            </a:extLst>
          </p:cNvPr>
          <p:cNvSpPr/>
          <p:nvPr/>
        </p:nvSpPr>
        <p:spPr bwMode="white">
          <a:xfrm>
            <a:off x="3491428" y="2938808"/>
            <a:ext cx="228571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7CB406-35FB-AE52-FE06-F64FA9CDC437}"/>
              </a:ext>
            </a:extLst>
          </p:cNvPr>
          <p:cNvSpPr/>
          <p:nvPr/>
        </p:nvSpPr>
        <p:spPr bwMode="white">
          <a:xfrm>
            <a:off x="9500952" y="2948356"/>
            <a:ext cx="228571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8155C4-7B57-D699-0E71-D3A9387314FC}"/>
              </a:ext>
            </a:extLst>
          </p:cNvPr>
          <p:cNvSpPr/>
          <p:nvPr/>
        </p:nvSpPr>
        <p:spPr bwMode="white">
          <a:xfrm>
            <a:off x="1624761" y="3788546"/>
            <a:ext cx="366783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7CF9DD-30F9-EB5A-E432-2DF75B5BE70E}"/>
              </a:ext>
            </a:extLst>
          </p:cNvPr>
          <p:cNvSpPr/>
          <p:nvPr/>
        </p:nvSpPr>
        <p:spPr bwMode="white">
          <a:xfrm>
            <a:off x="2662857" y="3788546"/>
            <a:ext cx="219047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DD4F81-6F45-7EB6-D773-C4DE906DF64D}"/>
              </a:ext>
            </a:extLst>
          </p:cNvPr>
          <p:cNvSpPr/>
          <p:nvPr/>
        </p:nvSpPr>
        <p:spPr bwMode="white">
          <a:xfrm>
            <a:off x="3491428" y="3788546"/>
            <a:ext cx="228571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93DA14-664E-66EC-10ED-F4125CB4F7D1}"/>
              </a:ext>
            </a:extLst>
          </p:cNvPr>
          <p:cNvSpPr/>
          <p:nvPr/>
        </p:nvSpPr>
        <p:spPr bwMode="white">
          <a:xfrm>
            <a:off x="7481905" y="3769451"/>
            <a:ext cx="342288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ED2CF0-ADB4-A88A-6F63-A7167A327E04}"/>
              </a:ext>
            </a:extLst>
          </p:cNvPr>
          <p:cNvSpPr/>
          <p:nvPr/>
        </p:nvSpPr>
        <p:spPr bwMode="white">
          <a:xfrm>
            <a:off x="8529523" y="3769451"/>
            <a:ext cx="228571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905CCA-FDF6-757E-AF79-C6977C24EC2D}"/>
              </a:ext>
            </a:extLst>
          </p:cNvPr>
          <p:cNvSpPr/>
          <p:nvPr/>
        </p:nvSpPr>
        <p:spPr bwMode="white">
          <a:xfrm>
            <a:off x="9348571" y="3778999"/>
            <a:ext cx="219047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078155C4-7B57-D699-0E71-D3A9387314FC}"/>
              </a:ext>
            </a:extLst>
          </p:cNvPr>
          <p:cNvSpPr/>
          <p:nvPr/>
        </p:nvSpPr>
        <p:spPr bwMode="white">
          <a:xfrm>
            <a:off x="2126801" y="3788546"/>
            <a:ext cx="366783" cy="24823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078155C4-7B57-D699-0E71-D3A9387314FC}"/>
              </a:ext>
            </a:extLst>
          </p:cNvPr>
          <p:cNvSpPr/>
          <p:nvPr/>
        </p:nvSpPr>
        <p:spPr bwMode="white">
          <a:xfrm>
            <a:off x="7983945" y="3783772"/>
            <a:ext cx="366783" cy="24823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95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94A57-5B5E-DCB1-02F8-6B52A4B761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8E375-85D9-B6E3-D804-1B226E62AB09}"/>
              </a:ext>
            </a:extLst>
          </p:cNvPr>
          <p:cNvSpPr/>
          <p:nvPr/>
        </p:nvSpPr>
        <p:spPr bwMode="white">
          <a:xfrm>
            <a:off x="2415238" y="3053380"/>
            <a:ext cx="666666" cy="32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12A16-D642-CFC0-12C3-B1647B780BFB}"/>
              </a:ext>
            </a:extLst>
          </p:cNvPr>
          <p:cNvSpPr/>
          <p:nvPr/>
        </p:nvSpPr>
        <p:spPr bwMode="white">
          <a:xfrm>
            <a:off x="4920000" y="3091570"/>
            <a:ext cx="228571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65A542-99A4-A257-0E65-D124CB582631}"/>
              </a:ext>
            </a:extLst>
          </p:cNvPr>
          <p:cNvSpPr/>
          <p:nvPr/>
        </p:nvSpPr>
        <p:spPr bwMode="white">
          <a:xfrm>
            <a:off x="7310476" y="3062927"/>
            <a:ext cx="714285" cy="30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B6837B-E8DB-636D-DFCC-2199E14B597D}"/>
              </a:ext>
            </a:extLst>
          </p:cNvPr>
          <p:cNvSpPr/>
          <p:nvPr/>
        </p:nvSpPr>
        <p:spPr bwMode="white">
          <a:xfrm>
            <a:off x="9834285" y="3091570"/>
            <a:ext cx="228571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DC984D-5A08-05A5-496E-03AC0FB20216}"/>
              </a:ext>
            </a:extLst>
          </p:cNvPr>
          <p:cNvSpPr/>
          <p:nvPr/>
        </p:nvSpPr>
        <p:spPr bwMode="white">
          <a:xfrm>
            <a:off x="1985908" y="3807641"/>
            <a:ext cx="333332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1EECE1-FAD8-BC06-2B8A-E6ACD000B5A0}"/>
              </a:ext>
            </a:extLst>
          </p:cNvPr>
          <p:cNvSpPr/>
          <p:nvPr/>
        </p:nvSpPr>
        <p:spPr bwMode="white">
          <a:xfrm>
            <a:off x="3005714" y="3807641"/>
            <a:ext cx="228571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1ACD32-F3CD-A299-2F81-B94A9D546F50}"/>
              </a:ext>
            </a:extLst>
          </p:cNvPr>
          <p:cNvSpPr/>
          <p:nvPr/>
        </p:nvSpPr>
        <p:spPr bwMode="white">
          <a:xfrm>
            <a:off x="3834285" y="3807641"/>
            <a:ext cx="228571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120DBD-4D51-A327-B867-2B5FFDEB9DBF}"/>
              </a:ext>
            </a:extLst>
          </p:cNvPr>
          <p:cNvSpPr/>
          <p:nvPr/>
        </p:nvSpPr>
        <p:spPr bwMode="white">
          <a:xfrm>
            <a:off x="6881904" y="3807641"/>
            <a:ext cx="333333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C46E99-7642-E4C7-839C-D89D658E4A52}"/>
              </a:ext>
            </a:extLst>
          </p:cNvPr>
          <p:cNvSpPr/>
          <p:nvPr/>
        </p:nvSpPr>
        <p:spPr bwMode="white">
          <a:xfrm>
            <a:off x="7920000" y="3807641"/>
            <a:ext cx="238095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CDB741-5FC3-1BA4-BC4A-C9FF09D820A6}"/>
              </a:ext>
            </a:extLst>
          </p:cNvPr>
          <p:cNvSpPr/>
          <p:nvPr/>
        </p:nvSpPr>
        <p:spPr bwMode="white">
          <a:xfrm>
            <a:off x="8748571" y="3807641"/>
            <a:ext cx="219047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078155C4-7B57-D699-0E71-D3A9387314FC}"/>
              </a:ext>
            </a:extLst>
          </p:cNvPr>
          <p:cNvSpPr/>
          <p:nvPr/>
        </p:nvSpPr>
        <p:spPr bwMode="white">
          <a:xfrm>
            <a:off x="2431086" y="3829813"/>
            <a:ext cx="366783" cy="21651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078155C4-7B57-D699-0E71-D3A9387314FC}"/>
              </a:ext>
            </a:extLst>
          </p:cNvPr>
          <p:cNvSpPr/>
          <p:nvPr/>
        </p:nvSpPr>
        <p:spPr bwMode="white">
          <a:xfrm>
            <a:off x="7384227" y="3798093"/>
            <a:ext cx="366783" cy="24823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55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63950-18BC-B930-6B2C-0511221637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B61D1-04EA-CD4B-FAE0-194084CF7B23}"/>
              </a:ext>
            </a:extLst>
          </p:cNvPr>
          <p:cNvSpPr/>
          <p:nvPr/>
        </p:nvSpPr>
        <p:spPr bwMode="white">
          <a:xfrm>
            <a:off x="6472381" y="2232576"/>
            <a:ext cx="343700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2F7E27-360F-B840-17FC-4729B45C88BD}"/>
              </a:ext>
            </a:extLst>
          </p:cNvPr>
          <p:cNvSpPr/>
          <p:nvPr/>
        </p:nvSpPr>
        <p:spPr bwMode="white">
          <a:xfrm>
            <a:off x="7510476" y="2242125"/>
            <a:ext cx="219047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CA31B9-77DB-A260-5CE1-5ACA39AD969B}"/>
              </a:ext>
            </a:extLst>
          </p:cNvPr>
          <p:cNvSpPr/>
          <p:nvPr/>
        </p:nvSpPr>
        <p:spPr bwMode="white">
          <a:xfrm>
            <a:off x="8339047" y="2242125"/>
            <a:ext cx="228571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BDF9E8-FB6D-F91C-24D4-8BFCA8F69DAE}"/>
              </a:ext>
            </a:extLst>
          </p:cNvPr>
          <p:cNvSpPr/>
          <p:nvPr/>
        </p:nvSpPr>
        <p:spPr bwMode="white">
          <a:xfrm>
            <a:off x="9777142" y="2958362"/>
            <a:ext cx="219047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078155C4-7B57-D699-0E71-D3A9387314FC}"/>
              </a:ext>
            </a:extLst>
          </p:cNvPr>
          <p:cNvSpPr/>
          <p:nvPr/>
        </p:nvSpPr>
        <p:spPr bwMode="white">
          <a:xfrm>
            <a:off x="6958459" y="2275578"/>
            <a:ext cx="366783" cy="24823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F96BA2A-7435-9A7A-2530-1286C529C9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82192"/>
            <a:ext cx="10800000" cy="260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402710-A910-B7B9-18B7-D4808A9E3CED}"/>
              </a:ext>
            </a:extLst>
          </p:cNvPr>
          <p:cNvSpPr/>
          <p:nvPr/>
        </p:nvSpPr>
        <p:spPr bwMode="white">
          <a:xfrm>
            <a:off x="6438858" y="4945382"/>
            <a:ext cx="35322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0E80B5-67FC-1BB2-0422-4FF2C7726696}"/>
              </a:ext>
            </a:extLst>
          </p:cNvPr>
          <p:cNvSpPr/>
          <p:nvPr/>
        </p:nvSpPr>
        <p:spPr bwMode="white">
          <a:xfrm>
            <a:off x="7476952" y="4954917"/>
            <a:ext cx="228572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221EBF-D3E1-9AAD-CCE7-3543B57FF2CF}"/>
              </a:ext>
            </a:extLst>
          </p:cNvPr>
          <p:cNvSpPr/>
          <p:nvPr/>
        </p:nvSpPr>
        <p:spPr bwMode="white">
          <a:xfrm>
            <a:off x="8305523" y="4945382"/>
            <a:ext cx="22857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26462C-473E-E235-DE6A-FB871A238C44}"/>
              </a:ext>
            </a:extLst>
          </p:cNvPr>
          <p:cNvSpPr/>
          <p:nvPr/>
        </p:nvSpPr>
        <p:spPr bwMode="white">
          <a:xfrm>
            <a:off x="9162666" y="4935848"/>
            <a:ext cx="371427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3863FE-C2CC-AB93-4B9C-3644A1BEBCE6}"/>
              </a:ext>
            </a:extLst>
          </p:cNvPr>
          <p:cNvSpPr/>
          <p:nvPr/>
        </p:nvSpPr>
        <p:spPr bwMode="white">
          <a:xfrm>
            <a:off x="9562666" y="5822543"/>
            <a:ext cx="228571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078155C4-7B57-D699-0E71-D3A9387314FC}"/>
              </a:ext>
            </a:extLst>
          </p:cNvPr>
          <p:cNvSpPr/>
          <p:nvPr/>
        </p:nvSpPr>
        <p:spPr bwMode="white">
          <a:xfrm>
            <a:off x="6935982" y="4973640"/>
            <a:ext cx="366783" cy="24823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8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9A658-066C-A873-39C6-A502BC701E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9F5363-6F3D-6DEC-AE9F-8D8B5F54F18F}"/>
              </a:ext>
            </a:extLst>
          </p:cNvPr>
          <p:cNvSpPr/>
          <p:nvPr/>
        </p:nvSpPr>
        <p:spPr bwMode="white">
          <a:xfrm>
            <a:off x="7481904" y="1841894"/>
            <a:ext cx="1819047" cy="27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55D425-02B7-2E32-C10B-A4D4EAFE80F1}"/>
              </a:ext>
            </a:extLst>
          </p:cNvPr>
          <p:cNvSpPr/>
          <p:nvPr/>
        </p:nvSpPr>
        <p:spPr bwMode="white">
          <a:xfrm>
            <a:off x="7481904" y="2444129"/>
            <a:ext cx="2571428" cy="27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05177B-634B-195B-3EBF-EC5AA33671D4}"/>
              </a:ext>
            </a:extLst>
          </p:cNvPr>
          <p:cNvSpPr/>
          <p:nvPr/>
        </p:nvSpPr>
        <p:spPr bwMode="white">
          <a:xfrm>
            <a:off x="7472380" y="3055923"/>
            <a:ext cx="2285714" cy="2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30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