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71" y="3086143"/>
            <a:ext cx="5742857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071E6-CB4D-7D33-B5B4-77ADF1379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BFE42-4D9B-6BEF-6345-C3EF3B750880}"/>
              </a:ext>
            </a:extLst>
          </p:cNvPr>
          <p:cNvSpPr/>
          <p:nvPr/>
        </p:nvSpPr>
        <p:spPr bwMode="white">
          <a:xfrm>
            <a:off x="2643809" y="3296336"/>
            <a:ext cx="371428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9D7C0-560D-4464-5220-E766831CFA3F}"/>
              </a:ext>
            </a:extLst>
          </p:cNvPr>
          <p:cNvSpPr/>
          <p:nvPr/>
        </p:nvSpPr>
        <p:spPr bwMode="white">
          <a:xfrm>
            <a:off x="4824761" y="3296336"/>
            <a:ext cx="371428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6F214-08EB-CA4D-C0CF-DCC96BD4D639}"/>
              </a:ext>
            </a:extLst>
          </p:cNvPr>
          <p:cNvSpPr/>
          <p:nvPr/>
        </p:nvSpPr>
        <p:spPr bwMode="white">
          <a:xfrm>
            <a:off x="6462857" y="3296336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34B9C8-F22B-1E38-8A4C-0A92C1E1DB23}"/>
              </a:ext>
            </a:extLst>
          </p:cNvPr>
          <p:cNvSpPr/>
          <p:nvPr/>
        </p:nvSpPr>
        <p:spPr bwMode="white">
          <a:xfrm>
            <a:off x="7281904" y="3296336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B36DD3-4CB9-B222-EE26-1526D3732847}"/>
              </a:ext>
            </a:extLst>
          </p:cNvPr>
          <p:cNvSpPr/>
          <p:nvPr/>
        </p:nvSpPr>
        <p:spPr bwMode="white">
          <a:xfrm>
            <a:off x="8043809" y="3296336"/>
            <a:ext cx="371428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3C0FBF-134C-1DE1-B4FE-F6B7E6A3556A}"/>
              </a:ext>
            </a:extLst>
          </p:cNvPr>
          <p:cNvSpPr/>
          <p:nvPr/>
        </p:nvSpPr>
        <p:spPr bwMode="white">
          <a:xfrm>
            <a:off x="9015238" y="3296336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2C05FB-2E1B-E1FD-47B4-DD71E793B6E9}"/>
              </a:ext>
            </a:extLst>
          </p:cNvPr>
          <p:cNvSpPr/>
          <p:nvPr/>
        </p:nvSpPr>
        <p:spPr bwMode="white">
          <a:xfrm>
            <a:off x="9853333" y="3296336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E65376-039D-22B5-51FF-C14973BD2AA5}"/>
              </a:ext>
            </a:extLst>
          </p:cNvPr>
          <p:cNvSpPr/>
          <p:nvPr/>
        </p:nvSpPr>
        <p:spPr bwMode="white">
          <a:xfrm>
            <a:off x="10615238" y="3296336"/>
            <a:ext cx="371428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CE4A77-9EF2-2FB0-B5C4-CC9AA903678E}"/>
              </a:ext>
            </a:extLst>
          </p:cNvPr>
          <p:cNvSpPr/>
          <p:nvPr/>
        </p:nvSpPr>
        <p:spPr bwMode="white">
          <a:xfrm>
            <a:off x="2872380" y="4029835"/>
            <a:ext cx="238095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538994-8519-A7D9-DB12-DD1EC4EBCF6B}"/>
              </a:ext>
            </a:extLst>
          </p:cNvPr>
          <p:cNvSpPr/>
          <p:nvPr/>
        </p:nvSpPr>
        <p:spPr bwMode="white">
          <a:xfrm>
            <a:off x="5053333" y="4029835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61E598-342E-7CE1-24E2-85CA3DABE24D}"/>
              </a:ext>
            </a:extLst>
          </p:cNvPr>
          <p:cNvSpPr/>
          <p:nvPr/>
        </p:nvSpPr>
        <p:spPr bwMode="white">
          <a:xfrm>
            <a:off x="6396190" y="4029835"/>
            <a:ext cx="371428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DE0282-698B-063B-6959-7C34E9BE4321}"/>
              </a:ext>
            </a:extLst>
          </p:cNvPr>
          <p:cNvSpPr/>
          <p:nvPr/>
        </p:nvSpPr>
        <p:spPr bwMode="white">
          <a:xfrm>
            <a:off x="7291428" y="4029835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2535C3-6D1D-E763-E4B5-1F2F4087D767}"/>
              </a:ext>
            </a:extLst>
          </p:cNvPr>
          <p:cNvSpPr/>
          <p:nvPr/>
        </p:nvSpPr>
        <p:spPr bwMode="white">
          <a:xfrm>
            <a:off x="8110476" y="4029835"/>
            <a:ext cx="219047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6D3FF6-AC9C-A507-2673-F087F79D3415}"/>
              </a:ext>
            </a:extLst>
          </p:cNvPr>
          <p:cNvSpPr/>
          <p:nvPr/>
        </p:nvSpPr>
        <p:spPr bwMode="white">
          <a:xfrm>
            <a:off x="8958095" y="4029835"/>
            <a:ext cx="371428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93A0FF0-6B12-E601-D375-AA2DA61AA379}"/>
              </a:ext>
            </a:extLst>
          </p:cNvPr>
          <p:cNvSpPr/>
          <p:nvPr/>
        </p:nvSpPr>
        <p:spPr bwMode="white">
          <a:xfrm>
            <a:off x="9843809" y="4029835"/>
            <a:ext cx="228572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18B8E0-B1E0-E049-FD89-10FBFDC80BBB}"/>
              </a:ext>
            </a:extLst>
          </p:cNvPr>
          <p:cNvSpPr/>
          <p:nvPr/>
        </p:nvSpPr>
        <p:spPr bwMode="white">
          <a:xfrm>
            <a:off x="10681904" y="4029835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9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B9CA2-E23D-A488-356F-738941D123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7"/>
          <a:stretch/>
        </p:blipFill>
        <p:spPr>
          <a:xfrm>
            <a:off x="720000" y="1196752"/>
            <a:ext cx="10800000" cy="393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973F6-16A5-B714-DD15-EC5F7E63258C}"/>
              </a:ext>
            </a:extLst>
          </p:cNvPr>
          <p:cNvSpPr/>
          <p:nvPr/>
        </p:nvSpPr>
        <p:spPr bwMode="white">
          <a:xfrm>
            <a:off x="2405714" y="1372429"/>
            <a:ext cx="371428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AE00D-7134-765D-571F-BF66AB3A23B7}"/>
              </a:ext>
            </a:extLst>
          </p:cNvPr>
          <p:cNvSpPr/>
          <p:nvPr/>
        </p:nvSpPr>
        <p:spPr bwMode="white">
          <a:xfrm>
            <a:off x="4243809" y="1381963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444D52-1CE2-6736-95B3-E58216D2DEA4}"/>
              </a:ext>
            </a:extLst>
          </p:cNvPr>
          <p:cNvSpPr/>
          <p:nvPr/>
        </p:nvSpPr>
        <p:spPr bwMode="white">
          <a:xfrm>
            <a:off x="6015238" y="1372429"/>
            <a:ext cx="24761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A3598-ADD8-DE85-0973-5B066F67B062}"/>
              </a:ext>
            </a:extLst>
          </p:cNvPr>
          <p:cNvSpPr/>
          <p:nvPr/>
        </p:nvSpPr>
        <p:spPr bwMode="white">
          <a:xfrm>
            <a:off x="3243809" y="2106548"/>
            <a:ext cx="228571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C82C33-6A02-8851-5958-40868F77D579}"/>
              </a:ext>
            </a:extLst>
          </p:cNvPr>
          <p:cNvSpPr/>
          <p:nvPr/>
        </p:nvSpPr>
        <p:spPr bwMode="white">
          <a:xfrm>
            <a:off x="4691428" y="2106548"/>
            <a:ext cx="333333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08731-F2DD-7D06-BC0C-E81DD359D8C9}"/>
              </a:ext>
            </a:extLst>
          </p:cNvPr>
          <p:cNvSpPr/>
          <p:nvPr/>
        </p:nvSpPr>
        <p:spPr bwMode="white">
          <a:xfrm>
            <a:off x="5729523" y="2106548"/>
            <a:ext cx="238095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F37E92-99C8-B236-FFD3-31F90B4CF04E}"/>
              </a:ext>
            </a:extLst>
          </p:cNvPr>
          <p:cNvSpPr/>
          <p:nvPr/>
        </p:nvSpPr>
        <p:spPr bwMode="white">
          <a:xfrm>
            <a:off x="6558095" y="2106548"/>
            <a:ext cx="228571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539331-884A-3EAB-19BA-790365861031}"/>
              </a:ext>
            </a:extLst>
          </p:cNvPr>
          <p:cNvSpPr/>
          <p:nvPr/>
        </p:nvSpPr>
        <p:spPr bwMode="white">
          <a:xfrm>
            <a:off x="3529523" y="2831134"/>
            <a:ext cx="371428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7D3622-4B2D-8CA6-52F7-2C410DF73CC4}"/>
              </a:ext>
            </a:extLst>
          </p:cNvPr>
          <p:cNvSpPr/>
          <p:nvPr/>
        </p:nvSpPr>
        <p:spPr bwMode="white">
          <a:xfrm>
            <a:off x="4691428" y="2821600"/>
            <a:ext cx="333333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6E9924-F205-F451-B67E-08F07F8CC512}"/>
              </a:ext>
            </a:extLst>
          </p:cNvPr>
          <p:cNvSpPr/>
          <p:nvPr/>
        </p:nvSpPr>
        <p:spPr bwMode="white">
          <a:xfrm>
            <a:off x="5729523" y="2840668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5B1C35-B118-AC94-B34B-64EA36A196AF}"/>
              </a:ext>
            </a:extLst>
          </p:cNvPr>
          <p:cNvSpPr/>
          <p:nvPr/>
        </p:nvSpPr>
        <p:spPr bwMode="white">
          <a:xfrm>
            <a:off x="6491428" y="2831134"/>
            <a:ext cx="371428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DA5BD7-8AF5-C7D8-4B09-FAEDB02779D7}"/>
              </a:ext>
            </a:extLst>
          </p:cNvPr>
          <p:cNvSpPr/>
          <p:nvPr/>
        </p:nvSpPr>
        <p:spPr bwMode="white">
          <a:xfrm>
            <a:off x="1520000" y="4022887"/>
            <a:ext cx="3200000" cy="4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8B46D3-C656-0A34-7EBC-E51ACC278284}"/>
              </a:ext>
            </a:extLst>
          </p:cNvPr>
          <p:cNvSpPr/>
          <p:nvPr/>
        </p:nvSpPr>
        <p:spPr bwMode="white">
          <a:xfrm>
            <a:off x="1520000" y="4699803"/>
            <a:ext cx="3504761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36C82C33-6A02-8851-5958-40868F77D579}"/>
              </a:ext>
            </a:extLst>
          </p:cNvPr>
          <p:cNvSpPr/>
          <p:nvPr/>
        </p:nvSpPr>
        <p:spPr bwMode="white">
          <a:xfrm>
            <a:off x="5210475" y="2106548"/>
            <a:ext cx="333333" cy="2478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>
            <a:extLst>
              <a:ext uri="{FF2B5EF4-FFF2-40B4-BE49-F238E27FC236}">
                <a16:creationId xmlns:a16="http://schemas.microsoft.com/office/drawing/2014/main" id="{36C82C33-6A02-8851-5958-40868F77D579}"/>
              </a:ext>
            </a:extLst>
          </p:cNvPr>
          <p:cNvSpPr/>
          <p:nvPr/>
        </p:nvSpPr>
        <p:spPr bwMode="white">
          <a:xfrm>
            <a:off x="5210474" y="2803312"/>
            <a:ext cx="333333" cy="31936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E5F62-56E7-94ED-097B-D4ACE9814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7F78B-C21B-2DC4-8456-3FB8BC23756D}"/>
              </a:ext>
            </a:extLst>
          </p:cNvPr>
          <p:cNvSpPr/>
          <p:nvPr/>
        </p:nvSpPr>
        <p:spPr bwMode="white">
          <a:xfrm>
            <a:off x="7186666" y="1658566"/>
            <a:ext cx="3742857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A5672-AC61-FECA-B09B-AB847911A550}"/>
              </a:ext>
            </a:extLst>
          </p:cNvPr>
          <p:cNvSpPr/>
          <p:nvPr/>
        </p:nvSpPr>
        <p:spPr bwMode="white">
          <a:xfrm>
            <a:off x="6919241" y="2345132"/>
            <a:ext cx="331433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E08F90-6010-CC91-866C-D34EAFAA4D9D}"/>
              </a:ext>
            </a:extLst>
          </p:cNvPr>
          <p:cNvSpPr/>
          <p:nvPr/>
        </p:nvSpPr>
        <p:spPr bwMode="white">
          <a:xfrm>
            <a:off x="7939047" y="2345132"/>
            <a:ext cx="22857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BE14C-870B-82BF-4B9B-67AA862BD4DA}"/>
              </a:ext>
            </a:extLst>
          </p:cNvPr>
          <p:cNvSpPr/>
          <p:nvPr/>
        </p:nvSpPr>
        <p:spPr bwMode="white">
          <a:xfrm>
            <a:off x="8767619" y="2345132"/>
            <a:ext cx="21904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5A46AD-AD7C-2705-86C3-8C929513E861}"/>
              </a:ext>
            </a:extLst>
          </p:cNvPr>
          <p:cNvSpPr/>
          <p:nvPr/>
        </p:nvSpPr>
        <p:spPr bwMode="white">
          <a:xfrm>
            <a:off x="7186666" y="2974485"/>
            <a:ext cx="3742857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4FF81-D94E-7BBD-0232-35F8E86E09F6}"/>
              </a:ext>
            </a:extLst>
          </p:cNvPr>
          <p:cNvSpPr/>
          <p:nvPr/>
        </p:nvSpPr>
        <p:spPr bwMode="white">
          <a:xfrm>
            <a:off x="6900953" y="3661051"/>
            <a:ext cx="349722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A048FA-EA2B-0515-D348-8BD90AAC79B0}"/>
              </a:ext>
            </a:extLst>
          </p:cNvPr>
          <p:cNvSpPr/>
          <p:nvPr/>
        </p:nvSpPr>
        <p:spPr bwMode="white">
          <a:xfrm>
            <a:off x="7939047" y="3661051"/>
            <a:ext cx="22857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B61A06-2A45-73FC-92F1-99F98F8DCA28}"/>
              </a:ext>
            </a:extLst>
          </p:cNvPr>
          <p:cNvSpPr/>
          <p:nvPr/>
        </p:nvSpPr>
        <p:spPr bwMode="white">
          <a:xfrm>
            <a:off x="8767619" y="3661051"/>
            <a:ext cx="22857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F6923A-CA01-CE9E-FC57-42BDCFED996A}"/>
              </a:ext>
            </a:extLst>
          </p:cNvPr>
          <p:cNvSpPr/>
          <p:nvPr/>
        </p:nvSpPr>
        <p:spPr bwMode="white">
          <a:xfrm>
            <a:off x="6824761" y="4280868"/>
            <a:ext cx="1809523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36C82C33-6A02-8851-5958-40868F77D579}"/>
              </a:ext>
            </a:extLst>
          </p:cNvPr>
          <p:cNvSpPr/>
          <p:nvPr/>
        </p:nvSpPr>
        <p:spPr bwMode="white">
          <a:xfrm>
            <a:off x="7396189" y="2394818"/>
            <a:ext cx="333333" cy="2478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36C82C33-6A02-8851-5958-40868F77D579}"/>
              </a:ext>
            </a:extLst>
          </p:cNvPr>
          <p:cNvSpPr/>
          <p:nvPr/>
        </p:nvSpPr>
        <p:spPr bwMode="white">
          <a:xfrm>
            <a:off x="7387437" y="3718308"/>
            <a:ext cx="333333" cy="2478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37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7EF81-675E-FD83-006F-A90A4EB62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ADD91F-3D6D-9290-1DBB-7D1E1DF13B7C}"/>
              </a:ext>
            </a:extLst>
          </p:cNvPr>
          <p:cNvSpPr/>
          <p:nvPr/>
        </p:nvSpPr>
        <p:spPr bwMode="white">
          <a:xfrm>
            <a:off x="2348571" y="1953382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66BDD07B-8222-665A-0643-5EA898851DDC}"/>
              </a:ext>
            </a:extLst>
          </p:cNvPr>
          <p:cNvSpPr/>
          <p:nvPr/>
        </p:nvSpPr>
        <p:spPr bwMode="white">
          <a:xfrm>
            <a:off x="2786666" y="1934326"/>
            <a:ext cx="333333" cy="26678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31D44-A508-9F86-B3EE-9509BBA3D919}"/>
              </a:ext>
            </a:extLst>
          </p:cNvPr>
          <p:cNvSpPr/>
          <p:nvPr/>
        </p:nvSpPr>
        <p:spPr bwMode="white">
          <a:xfrm>
            <a:off x="3329523" y="1953382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BD26E9-A849-1145-9B0F-F16A5C790862}"/>
              </a:ext>
            </a:extLst>
          </p:cNvPr>
          <p:cNvSpPr/>
          <p:nvPr/>
        </p:nvSpPr>
        <p:spPr bwMode="white">
          <a:xfrm>
            <a:off x="7853333" y="1953382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AFF3BA2-56A3-430F-B5AC-721711A7359A}"/>
              </a:ext>
            </a:extLst>
          </p:cNvPr>
          <p:cNvSpPr/>
          <p:nvPr/>
        </p:nvSpPr>
        <p:spPr bwMode="white">
          <a:xfrm>
            <a:off x="8291428" y="1934326"/>
            <a:ext cx="333333" cy="26678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275506-2268-1F05-6559-B739E7F877A0}"/>
              </a:ext>
            </a:extLst>
          </p:cNvPr>
          <p:cNvSpPr/>
          <p:nvPr/>
        </p:nvSpPr>
        <p:spPr bwMode="white">
          <a:xfrm>
            <a:off x="8824761" y="1953382"/>
            <a:ext cx="228572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DEC4B4-6DB6-1D17-2C6B-BFBE297CC057}"/>
              </a:ext>
            </a:extLst>
          </p:cNvPr>
          <p:cNvSpPr/>
          <p:nvPr/>
        </p:nvSpPr>
        <p:spPr bwMode="white">
          <a:xfrm>
            <a:off x="2348571" y="2677509"/>
            <a:ext cx="238095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FE4E65C3-F55A-CB81-B5FF-DD325E23D89E}"/>
              </a:ext>
            </a:extLst>
          </p:cNvPr>
          <p:cNvSpPr/>
          <p:nvPr/>
        </p:nvSpPr>
        <p:spPr bwMode="white">
          <a:xfrm>
            <a:off x="2786666" y="2667981"/>
            <a:ext cx="333333" cy="2572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667091-B9CA-C9BD-B8DA-3C96FA7068C5}"/>
              </a:ext>
            </a:extLst>
          </p:cNvPr>
          <p:cNvSpPr/>
          <p:nvPr/>
        </p:nvSpPr>
        <p:spPr bwMode="white">
          <a:xfrm>
            <a:off x="3320000" y="2687037"/>
            <a:ext cx="228571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F6E345-0FC8-2C75-6C28-6C1331962266}"/>
              </a:ext>
            </a:extLst>
          </p:cNvPr>
          <p:cNvSpPr/>
          <p:nvPr/>
        </p:nvSpPr>
        <p:spPr bwMode="white">
          <a:xfrm>
            <a:off x="7853333" y="2677509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2A4ABA50-9051-A2DA-50A1-5902A7F5A85E}"/>
              </a:ext>
            </a:extLst>
          </p:cNvPr>
          <p:cNvSpPr/>
          <p:nvPr/>
        </p:nvSpPr>
        <p:spPr bwMode="white">
          <a:xfrm>
            <a:off x="8291428" y="2667981"/>
            <a:ext cx="333333" cy="2572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C3B2BD-E3D8-F7AF-0F6D-B8D001AAF258}"/>
              </a:ext>
            </a:extLst>
          </p:cNvPr>
          <p:cNvSpPr/>
          <p:nvPr/>
        </p:nvSpPr>
        <p:spPr bwMode="white">
          <a:xfrm>
            <a:off x="8824761" y="2677509"/>
            <a:ext cx="228572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CBAC87-ECF9-37DA-8FC6-21136A72FFC0}"/>
              </a:ext>
            </a:extLst>
          </p:cNvPr>
          <p:cNvSpPr/>
          <p:nvPr/>
        </p:nvSpPr>
        <p:spPr bwMode="white">
          <a:xfrm>
            <a:off x="2348571" y="3411164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>
            <a:extLst>
              <a:ext uri="{FF2B5EF4-FFF2-40B4-BE49-F238E27FC236}">
                <a16:creationId xmlns:a16="http://schemas.microsoft.com/office/drawing/2014/main" id="{FC20C233-F22B-4474-A422-3647C7878397}"/>
              </a:ext>
            </a:extLst>
          </p:cNvPr>
          <p:cNvSpPr/>
          <p:nvPr/>
        </p:nvSpPr>
        <p:spPr bwMode="white">
          <a:xfrm>
            <a:off x="2786666" y="3392108"/>
            <a:ext cx="333333" cy="26678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506C05-0CA0-26A9-52F8-23C865B53544}"/>
              </a:ext>
            </a:extLst>
          </p:cNvPr>
          <p:cNvSpPr/>
          <p:nvPr/>
        </p:nvSpPr>
        <p:spPr bwMode="white">
          <a:xfrm>
            <a:off x="3320000" y="3411164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4EA8E1-D2B5-EE0A-FF9F-7B9F5249089C}"/>
              </a:ext>
            </a:extLst>
          </p:cNvPr>
          <p:cNvSpPr/>
          <p:nvPr/>
        </p:nvSpPr>
        <p:spPr bwMode="white">
          <a:xfrm>
            <a:off x="7853333" y="3411164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椭圆 20">
            <a:extLst>
              <a:ext uri="{FF2B5EF4-FFF2-40B4-BE49-F238E27FC236}">
                <a16:creationId xmlns:a16="http://schemas.microsoft.com/office/drawing/2014/main" id="{5715A1D0-5883-2E4C-B8F2-3282C4C31F46}"/>
              </a:ext>
            </a:extLst>
          </p:cNvPr>
          <p:cNvSpPr/>
          <p:nvPr/>
        </p:nvSpPr>
        <p:spPr bwMode="white">
          <a:xfrm>
            <a:off x="8291428" y="3392108"/>
            <a:ext cx="333333" cy="26678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0E055D-855F-B50D-1127-67CE60A73D9B}"/>
              </a:ext>
            </a:extLst>
          </p:cNvPr>
          <p:cNvSpPr/>
          <p:nvPr/>
        </p:nvSpPr>
        <p:spPr bwMode="white">
          <a:xfrm>
            <a:off x="8767619" y="3411164"/>
            <a:ext cx="371428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E68CD87-E3C9-1B77-8B05-53A9A8BE8DE1}"/>
              </a:ext>
            </a:extLst>
          </p:cNvPr>
          <p:cNvSpPr/>
          <p:nvPr/>
        </p:nvSpPr>
        <p:spPr bwMode="white">
          <a:xfrm>
            <a:off x="1196190" y="4144819"/>
            <a:ext cx="2114285" cy="2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3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