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6952" y="3105190"/>
            <a:ext cx="4838095" cy="647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FD0D0F-B2B8-73E9-E785-9189E918A3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8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5DC76F-C793-5F6E-D221-ACBF221DF078}"/>
              </a:ext>
            </a:extLst>
          </p:cNvPr>
          <p:cNvSpPr/>
          <p:nvPr/>
        </p:nvSpPr>
        <p:spPr bwMode="white">
          <a:xfrm>
            <a:off x="1461717" y="3731792"/>
            <a:ext cx="352381" cy="267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5CE083-AA2A-C9C8-1EA6-4BD14E5911DA}"/>
              </a:ext>
            </a:extLst>
          </p:cNvPr>
          <p:cNvSpPr/>
          <p:nvPr/>
        </p:nvSpPr>
        <p:spPr bwMode="white">
          <a:xfrm>
            <a:off x="2491428" y="3750891"/>
            <a:ext cx="228571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74BF57-C981-8518-6901-73645FC1F990}"/>
              </a:ext>
            </a:extLst>
          </p:cNvPr>
          <p:cNvSpPr/>
          <p:nvPr/>
        </p:nvSpPr>
        <p:spPr bwMode="white">
          <a:xfrm>
            <a:off x="3234285" y="3750891"/>
            <a:ext cx="390476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F6B0B7-608D-E852-563B-62D87D120D68}"/>
              </a:ext>
            </a:extLst>
          </p:cNvPr>
          <p:cNvSpPr/>
          <p:nvPr/>
        </p:nvSpPr>
        <p:spPr bwMode="white">
          <a:xfrm>
            <a:off x="5072380" y="3750891"/>
            <a:ext cx="375548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8609E4-758E-E145-BF6B-9C9BFD8F94E9}"/>
              </a:ext>
            </a:extLst>
          </p:cNvPr>
          <p:cNvSpPr/>
          <p:nvPr/>
        </p:nvSpPr>
        <p:spPr bwMode="white">
          <a:xfrm>
            <a:off x="6148571" y="3750891"/>
            <a:ext cx="219047" cy="238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74AB0AC-A013-A6AA-4BA7-983913F9A15D}"/>
              </a:ext>
            </a:extLst>
          </p:cNvPr>
          <p:cNvSpPr/>
          <p:nvPr/>
        </p:nvSpPr>
        <p:spPr bwMode="white">
          <a:xfrm>
            <a:off x="6881904" y="3750891"/>
            <a:ext cx="409523" cy="238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1724EEE-4A0E-D514-59B1-F1F792D46B87}"/>
              </a:ext>
            </a:extLst>
          </p:cNvPr>
          <p:cNvSpPr/>
          <p:nvPr/>
        </p:nvSpPr>
        <p:spPr bwMode="white">
          <a:xfrm>
            <a:off x="8852954" y="3731792"/>
            <a:ext cx="367982" cy="267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F70C6BB-78AF-0D92-50F9-05A39DF46F2D}"/>
              </a:ext>
            </a:extLst>
          </p:cNvPr>
          <p:cNvSpPr/>
          <p:nvPr/>
        </p:nvSpPr>
        <p:spPr bwMode="white">
          <a:xfrm>
            <a:off x="9900952" y="3750891"/>
            <a:ext cx="228572" cy="238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1C337A1-C8A6-9D1B-BE85-F0E5E28A278B}"/>
              </a:ext>
            </a:extLst>
          </p:cNvPr>
          <p:cNvSpPr/>
          <p:nvPr/>
        </p:nvSpPr>
        <p:spPr bwMode="white">
          <a:xfrm>
            <a:off x="10643809" y="3750891"/>
            <a:ext cx="400001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椭圆 12">
            <a:extLst>
              <a:ext uri="{FF2B5EF4-FFF2-40B4-BE49-F238E27FC236}">
                <a16:creationId xmlns:a16="http://schemas.microsoft.com/office/drawing/2014/main" id="{285DC76F-C793-5F6E-D221-ACBF221DF078}"/>
              </a:ext>
            </a:extLst>
          </p:cNvPr>
          <p:cNvSpPr/>
          <p:nvPr/>
        </p:nvSpPr>
        <p:spPr bwMode="white">
          <a:xfrm>
            <a:off x="1943582" y="3731792"/>
            <a:ext cx="352381" cy="267384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椭圆 13">
            <a:extLst>
              <a:ext uri="{FF2B5EF4-FFF2-40B4-BE49-F238E27FC236}">
                <a16:creationId xmlns:a16="http://schemas.microsoft.com/office/drawing/2014/main" id="{285DC76F-C793-5F6E-D221-ACBF221DF078}"/>
              </a:ext>
            </a:extLst>
          </p:cNvPr>
          <p:cNvSpPr/>
          <p:nvPr/>
        </p:nvSpPr>
        <p:spPr bwMode="white">
          <a:xfrm>
            <a:off x="5577961" y="3708419"/>
            <a:ext cx="352381" cy="267384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椭圆 14">
            <a:extLst>
              <a:ext uri="{FF2B5EF4-FFF2-40B4-BE49-F238E27FC236}">
                <a16:creationId xmlns:a16="http://schemas.microsoft.com/office/drawing/2014/main" id="{285DC76F-C793-5F6E-D221-ACBF221DF078}"/>
              </a:ext>
            </a:extLst>
          </p:cNvPr>
          <p:cNvSpPr/>
          <p:nvPr/>
        </p:nvSpPr>
        <p:spPr bwMode="white">
          <a:xfrm>
            <a:off x="9382840" y="3722242"/>
            <a:ext cx="352381" cy="276933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5F2BB7E1-3384-AB13-FC2B-C1D5119EC0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93096"/>
            <a:ext cx="10800000" cy="1515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248B09F-A097-0B71-C14B-6D20B1B87853}"/>
              </a:ext>
            </a:extLst>
          </p:cNvPr>
          <p:cNvSpPr/>
          <p:nvPr/>
        </p:nvSpPr>
        <p:spPr bwMode="white">
          <a:xfrm>
            <a:off x="2948571" y="4598023"/>
            <a:ext cx="390476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008A830-A2BB-6671-CE03-2141205282E8}"/>
              </a:ext>
            </a:extLst>
          </p:cNvPr>
          <p:cNvSpPr/>
          <p:nvPr/>
        </p:nvSpPr>
        <p:spPr bwMode="white">
          <a:xfrm>
            <a:off x="5348571" y="4598023"/>
            <a:ext cx="390476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E14EF7D-E38B-B0D3-9D46-25BEA00F1F87}"/>
              </a:ext>
            </a:extLst>
          </p:cNvPr>
          <p:cNvSpPr/>
          <p:nvPr/>
        </p:nvSpPr>
        <p:spPr bwMode="white">
          <a:xfrm>
            <a:off x="7748571" y="4598023"/>
            <a:ext cx="400000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17B8CD6-32CE-E647-702E-051BF4DF6347}"/>
              </a:ext>
            </a:extLst>
          </p:cNvPr>
          <p:cNvSpPr/>
          <p:nvPr/>
        </p:nvSpPr>
        <p:spPr bwMode="white">
          <a:xfrm>
            <a:off x="10148571" y="4598023"/>
            <a:ext cx="400001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9A8F14A-ADA0-9211-9103-97D269215439}"/>
              </a:ext>
            </a:extLst>
          </p:cNvPr>
          <p:cNvSpPr/>
          <p:nvPr/>
        </p:nvSpPr>
        <p:spPr bwMode="white">
          <a:xfrm>
            <a:off x="2948571" y="5245994"/>
            <a:ext cx="400000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0CCB109-7101-2737-EB2E-52ADF8601C8D}"/>
              </a:ext>
            </a:extLst>
          </p:cNvPr>
          <p:cNvSpPr/>
          <p:nvPr/>
        </p:nvSpPr>
        <p:spPr bwMode="white">
          <a:xfrm>
            <a:off x="5348571" y="5245994"/>
            <a:ext cx="390476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D534BAC-4A13-358B-8B4A-20419511DF9F}"/>
              </a:ext>
            </a:extLst>
          </p:cNvPr>
          <p:cNvSpPr/>
          <p:nvPr/>
        </p:nvSpPr>
        <p:spPr bwMode="white">
          <a:xfrm>
            <a:off x="7748571" y="5245994"/>
            <a:ext cx="400000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7D9B7F15-650D-8278-DBD6-6F49CA52E884}"/>
              </a:ext>
            </a:extLst>
          </p:cNvPr>
          <p:cNvSpPr/>
          <p:nvPr/>
        </p:nvSpPr>
        <p:spPr bwMode="white">
          <a:xfrm>
            <a:off x="10148571" y="5245994"/>
            <a:ext cx="400001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540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7B497B-5991-D550-73F1-3D13ADD4FB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CDD508-0B76-1AE0-87E7-E9250608B008}"/>
              </a:ext>
            </a:extLst>
          </p:cNvPr>
          <p:cNvSpPr/>
          <p:nvPr/>
        </p:nvSpPr>
        <p:spPr bwMode="white">
          <a:xfrm>
            <a:off x="2662857" y="2154938"/>
            <a:ext cx="400000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7C1694-E959-5FB8-029A-38B4D023FE06}"/>
              </a:ext>
            </a:extLst>
          </p:cNvPr>
          <p:cNvSpPr/>
          <p:nvPr/>
        </p:nvSpPr>
        <p:spPr bwMode="white">
          <a:xfrm>
            <a:off x="4929523" y="2154938"/>
            <a:ext cx="400000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9CBCB9-1866-E76F-B6A1-9C851E1B13BA}"/>
              </a:ext>
            </a:extLst>
          </p:cNvPr>
          <p:cNvSpPr/>
          <p:nvPr/>
        </p:nvSpPr>
        <p:spPr bwMode="white">
          <a:xfrm>
            <a:off x="6005714" y="2154938"/>
            <a:ext cx="400000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E1F7A6-72A8-31E4-BF9E-97502DA5A07C}"/>
              </a:ext>
            </a:extLst>
          </p:cNvPr>
          <p:cNvSpPr/>
          <p:nvPr/>
        </p:nvSpPr>
        <p:spPr bwMode="white">
          <a:xfrm>
            <a:off x="6929523" y="2154938"/>
            <a:ext cx="219047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0343A3-D614-AABC-777C-D5B6D22FBEBC}"/>
              </a:ext>
            </a:extLst>
          </p:cNvPr>
          <p:cNvSpPr/>
          <p:nvPr/>
        </p:nvSpPr>
        <p:spPr bwMode="white">
          <a:xfrm>
            <a:off x="7662857" y="2154938"/>
            <a:ext cx="390476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2CA8862-1733-05D0-0C2C-F64659BD095D}"/>
              </a:ext>
            </a:extLst>
          </p:cNvPr>
          <p:cNvSpPr/>
          <p:nvPr/>
        </p:nvSpPr>
        <p:spPr bwMode="white">
          <a:xfrm>
            <a:off x="8634285" y="2154938"/>
            <a:ext cx="400001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179D646-0EAF-9EA3-9EDF-1903E1C767A6}"/>
              </a:ext>
            </a:extLst>
          </p:cNvPr>
          <p:cNvSpPr/>
          <p:nvPr/>
        </p:nvSpPr>
        <p:spPr bwMode="white">
          <a:xfrm>
            <a:off x="9548571" y="2154938"/>
            <a:ext cx="238094" cy="23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A11372C-46E9-5AAB-3A2E-10BD2AC03898}"/>
              </a:ext>
            </a:extLst>
          </p:cNvPr>
          <p:cNvSpPr/>
          <p:nvPr/>
        </p:nvSpPr>
        <p:spPr bwMode="white">
          <a:xfrm>
            <a:off x="10291048" y="2154938"/>
            <a:ext cx="409523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5EC3B3B-45A8-F314-2260-B802D8753598}"/>
              </a:ext>
            </a:extLst>
          </p:cNvPr>
          <p:cNvSpPr/>
          <p:nvPr/>
        </p:nvSpPr>
        <p:spPr bwMode="white">
          <a:xfrm>
            <a:off x="2662857" y="2946743"/>
            <a:ext cx="400000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0784F16-4F0C-1572-1595-662BDE7E9F02}"/>
              </a:ext>
            </a:extLst>
          </p:cNvPr>
          <p:cNvSpPr/>
          <p:nvPr/>
        </p:nvSpPr>
        <p:spPr bwMode="white">
          <a:xfrm>
            <a:off x="4929523" y="2946743"/>
            <a:ext cx="400000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11317CD-3D36-72B8-B6A4-B50A03F56822}"/>
              </a:ext>
            </a:extLst>
          </p:cNvPr>
          <p:cNvSpPr/>
          <p:nvPr/>
        </p:nvSpPr>
        <p:spPr bwMode="white">
          <a:xfrm>
            <a:off x="6100952" y="2946743"/>
            <a:ext cx="219047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7C6F16F-5D64-878A-2D18-23AB9143743E}"/>
              </a:ext>
            </a:extLst>
          </p:cNvPr>
          <p:cNvSpPr/>
          <p:nvPr/>
        </p:nvSpPr>
        <p:spPr bwMode="white">
          <a:xfrm>
            <a:off x="6834285" y="2946743"/>
            <a:ext cx="400001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9A71DF8-776F-04B2-08C8-5B3EE8FC1498}"/>
              </a:ext>
            </a:extLst>
          </p:cNvPr>
          <p:cNvSpPr/>
          <p:nvPr/>
        </p:nvSpPr>
        <p:spPr bwMode="white">
          <a:xfrm>
            <a:off x="7662857" y="2946743"/>
            <a:ext cx="390476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C1AD5DC-9C7B-B36E-005B-02E333FCFEF6}"/>
              </a:ext>
            </a:extLst>
          </p:cNvPr>
          <p:cNvSpPr/>
          <p:nvPr/>
        </p:nvSpPr>
        <p:spPr bwMode="white">
          <a:xfrm>
            <a:off x="8720000" y="2946743"/>
            <a:ext cx="238095" cy="23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368ABAF-559E-D874-BD80-99BE6BDB92C2}"/>
              </a:ext>
            </a:extLst>
          </p:cNvPr>
          <p:cNvSpPr/>
          <p:nvPr/>
        </p:nvSpPr>
        <p:spPr bwMode="white">
          <a:xfrm>
            <a:off x="9462857" y="2946743"/>
            <a:ext cx="400000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784D1B8-7957-B681-73B0-85C0EEC6AC4E}"/>
              </a:ext>
            </a:extLst>
          </p:cNvPr>
          <p:cNvSpPr/>
          <p:nvPr/>
        </p:nvSpPr>
        <p:spPr bwMode="white">
          <a:xfrm>
            <a:off x="10291048" y="2946743"/>
            <a:ext cx="409523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35D8AE2-5D9F-A174-2CC4-48646F8200CC}"/>
              </a:ext>
            </a:extLst>
          </p:cNvPr>
          <p:cNvSpPr/>
          <p:nvPr/>
        </p:nvSpPr>
        <p:spPr bwMode="white">
          <a:xfrm>
            <a:off x="1205714" y="3776708"/>
            <a:ext cx="1809523" cy="286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581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4D300D-C02C-CE55-70C1-6B7469E31C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0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FC00B6-2C1D-4FE7-EC89-A2DA5C9D7049}"/>
              </a:ext>
            </a:extLst>
          </p:cNvPr>
          <p:cNvSpPr/>
          <p:nvPr/>
        </p:nvSpPr>
        <p:spPr bwMode="white">
          <a:xfrm>
            <a:off x="1700952" y="3985837"/>
            <a:ext cx="390477" cy="247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069AE4-6FB7-A754-584A-3018698E1640}"/>
              </a:ext>
            </a:extLst>
          </p:cNvPr>
          <p:cNvSpPr/>
          <p:nvPr/>
        </p:nvSpPr>
        <p:spPr bwMode="white">
          <a:xfrm>
            <a:off x="2767619" y="3985837"/>
            <a:ext cx="228571" cy="247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1D044F-550E-7052-094F-5B85C0D68614}"/>
              </a:ext>
            </a:extLst>
          </p:cNvPr>
          <p:cNvSpPr/>
          <p:nvPr/>
        </p:nvSpPr>
        <p:spPr bwMode="white">
          <a:xfrm>
            <a:off x="3500952" y="3985837"/>
            <a:ext cx="390476" cy="247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B41EBB-4B66-D342-DE7B-F00916349400}"/>
              </a:ext>
            </a:extLst>
          </p:cNvPr>
          <p:cNvSpPr/>
          <p:nvPr/>
        </p:nvSpPr>
        <p:spPr bwMode="white">
          <a:xfrm>
            <a:off x="6786666" y="3985837"/>
            <a:ext cx="390477" cy="247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025DFC7-1DB6-D56E-7F21-842E48B0E5D5}"/>
              </a:ext>
            </a:extLst>
          </p:cNvPr>
          <p:cNvSpPr/>
          <p:nvPr/>
        </p:nvSpPr>
        <p:spPr bwMode="white">
          <a:xfrm>
            <a:off x="7853333" y="3995374"/>
            <a:ext cx="228571" cy="238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ED9241D-5113-F82B-0F8B-B1B864BCA878}"/>
              </a:ext>
            </a:extLst>
          </p:cNvPr>
          <p:cNvSpPr/>
          <p:nvPr/>
        </p:nvSpPr>
        <p:spPr bwMode="white">
          <a:xfrm>
            <a:off x="8586666" y="3985837"/>
            <a:ext cx="399999" cy="247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>
            <a:extLst>
              <a:ext uri="{FF2B5EF4-FFF2-40B4-BE49-F238E27FC236}">
                <a16:creationId xmlns:a16="http://schemas.microsoft.com/office/drawing/2014/main" id="{46FC00B6-2C1D-4FE7-EC89-A2DA5C9D7049}"/>
              </a:ext>
            </a:extLst>
          </p:cNvPr>
          <p:cNvSpPr/>
          <p:nvPr/>
        </p:nvSpPr>
        <p:spPr bwMode="white">
          <a:xfrm>
            <a:off x="2205005" y="4022944"/>
            <a:ext cx="390477" cy="247973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>
            <a:extLst>
              <a:ext uri="{FF2B5EF4-FFF2-40B4-BE49-F238E27FC236}">
                <a16:creationId xmlns:a16="http://schemas.microsoft.com/office/drawing/2014/main" id="{46FC00B6-2C1D-4FE7-EC89-A2DA5C9D7049}"/>
              </a:ext>
            </a:extLst>
          </p:cNvPr>
          <p:cNvSpPr/>
          <p:nvPr/>
        </p:nvSpPr>
        <p:spPr bwMode="white">
          <a:xfrm>
            <a:off x="7273423" y="3995374"/>
            <a:ext cx="390477" cy="247973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276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BE6DEE-BBDF-6C2D-C1DB-B49E61153D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8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81FE3D-613F-6828-4AF6-39DBF45C28CD}"/>
              </a:ext>
            </a:extLst>
          </p:cNvPr>
          <p:cNvSpPr/>
          <p:nvPr/>
        </p:nvSpPr>
        <p:spPr bwMode="white">
          <a:xfrm>
            <a:off x="1196190" y="1803551"/>
            <a:ext cx="2304761" cy="286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6C0D39-E3BD-781C-5CF7-2C410A4067F4}"/>
              </a:ext>
            </a:extLst>
          </p:cNvPr>
          <p:cNvSpPr/>
          <p:nvPr/>
        </p:nvSpPr>
        <p:spPr bwMode="white">
          <a:xfrm>
            <a:off x="1196190" y="2415268"/>
            <a:ext cx="1980952" cy="26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B1B904-0185-30D8-5A45-2B489DD413ED}"/>
              </a:ext>
            </a:extLst>
          </p:cNvPr>
          <p:cNvSpPr/>
          <p:nvPr/>
        </p:nvSpPr>
        <p:spPr bwMode="white">
          <a:xfrm>
            <a:off x="1205714" y="3017425"/>
            <a:ext cx="5250326" cy="363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032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2023-12-15T14:35:53Z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