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286" y="1556792"/>
            <a:ext cx="6771428" cy="1104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285" y="3861048"/>
            <a:ext cx="5371429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4F8D2-3D98-EDBC-A321-FCC51073F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E3595-D329-4DC3-8B26-ABB6125260FC}"/>
              </a:ext>
            </a:extLst>
          </p:cNvPr>
          <p:cNvSpPr/>
          <p:nvPr/>
        </p:nvSpPr>
        <p:spPr bwMode="white">
          <a:xfrm>
            <a:off x="1605714" y="3091032"/>
            <a:ext cx="390476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E7F50-B5C6-DDEE-1C58-9E6882380203}"/>
              </a:ext>
            </a:extLst>
          </p:cNvPr>
          <p:cNvSpPr/>
          <p:nvPr/>
        </p:nvSpPr>
        <p:spPr bwMode="white">
          <a:xfrm>
            <a:off x="3253333" y="3091032"/>
            <a:ext cx="400000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D3EDE0-2249-B25C-D7A1-C473A55AA491}"/>
              </a:ext>
            </a:extLst>
          </p:cNvPr>
          <p:cNvSpPr/>
          <p:nvPr/>
        </p:nvSpPr>
        <p:spPr bwMode="white">
          <a:xfrm>
            <a:off x="4500952" y="3091032"/>
            <a:ext cx="400000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1013F5-0C9F-7681-B08F-3D77275EA39D}"/>
              </a:ext>
            </a:extLst>
          </p:cNvPr>
          <p:cNvSpPr/>
          <p:nvPr/>
        </p:nvSpPr>
        <p:spPr bwMode="white">
          <a:xfrm>
            <a:off x="7367619" y="3091032"/>
            <a:ext cx="400000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C6C8A3-C680-0EFF-2F46-B649CF643BFC}"/>
              </a:ext>
            </a:extLst>
          </p:cNvPr>
          <p:cNvSpPr/>
          <p:nvPr/>
        </p:nvSpPr>
        <p:spPr bwMode="white">
          <a:xfrm>
            <a:off x="8224761" y="3186483"/>
            <a:ext cx="333333" cy="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4A3E57-D6D1-DAB4-C8D0-738AEAEA691C}"/>
              </a:ext>
            </a:extLst>
          </p:cNvPr>
          <p:cNvSpPr/>
          <p:nvPr/>
        </p:nvSpPr>
        <p:spPr bwMode="white">
          <a:xfrm>
            <a:off x="9015238" y="3091032"/>
            <a:ext cx="400000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105921-216F-DE90-7478-E9510B12E57E}"/>
              </a:ext>
            </a:extLst>
          </p:cNvPr>
          <p:cNvSpPr/>
          <p:nvPr/>
        </p:nvSpPr>
        <p:spPr bwMode="white">
          <a:xfrm>
            <a:off x="10281904" y="3091032"/>
            <a:ext cx="390476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6A3274-CC6E-5420-A89F-304D25EA0432}"/>
              </a:ext>
            </a:extLst>
          </p:cNvPr>
          <p:cNvSpPr/>
          <p:nvPr/>
        </p:nvSpPr>
        <p:spPr bwMode="white">
          <a:xfrm>
            <a:off x="1548571" y="4370087"/>
            <a:ext cx="714285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272AEF-489C-5AED-2F22-AAC294B1B022}"/>
              </a:ext>
            </a:extLst>
          </p:cNvPr>
          <p:cNvSpPr/>
          <p:nvPr/>
        </p:nvSpPr>
        <p:spPr bwMode="white">
          <a:xfrm>
            <a:off x="3072380" y="4370087"/>
            <a:ext cx="714285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370BC3-28AB-2C57-3E8C-71F0966DAA8B}"/>
              </a:ext>
            </a:extLst>
          </p:cNvPr>
          <p:cNvSpPr/>
          <p:nvPr/>
        </p:nvSpPr>
        <p:spPr bwMode="white">
          <a:xfrm>
            <a:off x="4596190" y="4389177"/>
            <a:ext cx="352380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A04A30-1CA7-EF1D-8724-68AB7BF7D4A1}"/>
              </a:ext>
            </a:extLst>
          </p:cNvPr>
          <p:cNvSpPr/>
          <p:nvPr/>
        </p:nvSpPr>
        <p:spPr bwMode="white">
          <a:xfrm>
            <a:off x="6967619" y="4370087"/>
            <a:ext cx="1057142" cy="30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5099C1-FA43-F3AE-C053-8A2C4DB11C14}"/>
              </a:ext>
            </a:extLst>
          </p:cNvPr>
          <p:cNvSpPr/>
          <p:nvPr/>
        </p:nvSpPr>
        <p:spPr bwMode="white">
          <a:xfrm>
            <a:off x="8843809" y="4370087"/>
            <a:ext cx="714285" cy="30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4E2EA1-1E4A-16E5-FEB1-B294D1434889}"/>
              </a:ext>
            </a:extLst>
          </p:cNvPr>
          <p:cNvSpPr/>
          <p:nvPr/>
        </p:nvSpPr>
        <p:spPr bwMode="white">
          <a:xfrm>
            <a:off x="10377142" y="4370087"/>
            <a:ext cx="342857" cy="30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>
            <a:extLst>
              <a:ext uri="{FF2B5EF4-FFF2-40B4-BE49-F238E27FC236}">
                <a16:creationId xmlns:a16="http://schemas.microsoft.com/office/drawing/2014/main" id="{F0CE7F50-B5C6-DDEE-1C58-9E6882380203}"/>
              </a:ext>
            </a:extLst>
          </p:cNvPr>
          <p:cNvSpPr/>
          <p:nvPr/>
        </p:nvSpPr>
        <p:spPr bwMode="white">
          <a:xfrm>
            <a:off x="2443809" y="3053252"/>
            <a:ext cx="400000" cy="36660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07833FE7-1D6E-0EC6-F613-73C6A2EDC0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09620"/>
            <a:ext cx="10800000" cy="161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BB0A69-20AF-9E4C-2DB3-CF7791E639C9}"/>
              </a:ext>
            </a:extLst>
          </p:cNvPr>
          <p:cNvSpPr/>
          <p:nvPr/>
        </p:nvSpPr>
        <p:spPr bwMode="white">
          <a:xfrm>
            <a:off x="3120000" y="5181673"/>
            <a:ext cx="39047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4BDE5F2-A730-AAB2-CFDF-18C6832074F5}"/>
              </a:ext>
            </a:extLst>
          </p:cNvPr>
          <p:cNvSpPr/>
          <p:nvPr/>
        </p:nvSpPr>
        <p:spPr bwMode="white">
          <a:xfrm>
            <a:off x="5348571" y="5181673"/>
            <a:ext cx="39047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5A9370D-A9DC-BDA4-9625-4D2CC253FE21}"/>
              </a:ext>
            </a:extLst>
          </p:cNvPr>
          <p:cNvSpPr/>
          <p:nvPr/>
        </p:nvSpPr>
        <p:spPr bwMode="white">
          <a:xfrm>
            <a:off x="7577142" y="5181673"/>
            <a:ext cx="400001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245E7F1-70BC-B012-35D2-E1B8F3CC06B6}"/>
              </a:ext>
            </a:extLst>
          </p:cNvPr>
          <p:cNvSpPr/>
          <p:nvPr/>
        </p:nvSpPr>
        <p:spPr bwMode="white">
          <a:xfrm>
            <a:off x="10491428" y="5181673"/>
            <a:ext cx="39047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8230BDA-A483-6DF8-04B4-02F7FD94C3A6}"/>
              </a:ext>
            </a:extLst>
          </p:cNvPr>
          <p:cNvSpPr/>
          <p:nvPr/>
        </p:nvSpPr>
        <p:spPr bwMode="white">
          <a:xfrm>
            <a:off x="3110476" y="5801761"/>
            <a:ext cx="40000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A63DDCB-F46C-7CB9-1E56-68938F90EDBB}"/>
              </a:ext>
            </a:extLst>
          </p:cNvPr>
          <p:cNvSpPr/>
          <p:nvPr/>
        </p:nvSpPr>
        <p:spPr bwMode="white">
          <a:xfrm>
            <a:off x="5348571" y="5801761"/>
            <a:ext cx="39047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C75ABA0-92E2-799E-834C-48794EC5E64D}"/>
              </a:ext>
            </a:extLst>
          </p:cNvPr>
          <p:cNvSpPr/>
          <p:nvPr/>
        </p:nvSpPr>
        <p:spPr bwMode="white">
          <a:xfrm>
            <a:off x="7577142" y="5801761"/>
            <a:ext cx="400001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DB0CB93-9B96-1018-CDAC-3EBF00095ABA}"/>
              </a:ext>
            </a:extLst>
          </p:cNvPr>
          <p:cNvSpPr/>
          <p:nvPr/>
        </p:nvSpPr>
        <p:spPr bwMode="white">
          <a:xfrm>
            <a:off x="10491428" y="5801761"/>
            <a:ext cx="390476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67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8DDFE-1058-DD90-66F5-524DF2E5EE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16832"/>
            <a:ext cx="8072630" cy="219928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631504" y="2708920"/>
            <a:ext cx="1872208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631504" y="2708920"/>
            <a:ext cx="180020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141339" y="2708920"/>
            <a:ext cx="3474941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141339" y="2708920"/>
            <a:ext cx="173747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885772" y="2719869"/>
            <a:ext cx="173747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26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33C07-2F61-73D4-48AF-47AD18666C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12F4A-AEAF-5F40-FA30-27E52B2EAAE6}"/>
              </a:ext>
            </a:extLst>
          </p:cNvPr>
          <p:cNvSpPr/>
          <p:nvPr/>
        </p:nvSpPr>
        <p:spPr bwMode="white">
          <a:xfrm>
            <a:off x="1510476" y="1774597"/>
            <a:ext cx="2133333" cy="2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E6924-7537-0C8E-35BC-39437C8E1D49}"/>
              </a:ext>
            </a:extLst>
          </p:cNvPr>
          <p:cNvSpPr/>
          <p:nvPr/>
        </p:nvSpPr>
        <p:spPr bwMode="white">
          <a:xfrm>
            <a:off x="1529523" y="2347881"/>
            <a:ext cx="3780952" cy="28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E8DE772-2BDD-D54B-44EB-333DE21C6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24944"/>
            <a:ext cx="10800000" cy="301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06103A-800F-65D4-490A-A646ADEA156F}"/>
              </a:ext>
            </a:extLst>
          </p:cNvPr>
          <p:cNvSpPr/>
          <p:nvPr/>
        </p:nvSpPr>
        <p:spPr bwMode="white">
          <a:xfrm>
            <a:off x="6599456" y="3791975"/>
            <a:ext cx="3209524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C244C7-B74D-1CBE-E37C-C7F93DDD2C9E}"/>
              </a:ext>
            </a:extLst>
          </p:cNvPr>
          <p:cNvSpPr/>
          <p:nvPr/>
        </p:nvSpPr>
        <p:spPr bwMode="white">
          <a:xfrm>
            <a:off x="1504217" y="4468450"/>
            <a:ext cx="2133333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070809-3A86-F7B6-5F3A-76DB30E69637}"/>
              </a:ext>
            </a:extLst>
          </p:cNvPr>
          <p:cNvSpPr/>
          <p:nvPr/>
        </p:nvSpPr>
        <p:spPr bwMode="white">
          <a:xfrm>
            <a:off x="6589932" y="4420811"/>
            <a:ext cx="2133332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A21FF9-E5FD-B708-6FEC-92F18EE752E1}"/>
              </a:ext>
            </a:extLst>
          </p:cNvPr>
          <p:cNvSpPr/>
          <p:nvPr/>
        </p:nvSpPr>
        <p:spPr bwMode="white">
          <a:xfrm>
            <a:off x="1523265" y="5059175"/>
            <a:ext cx="2571428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2B020B-3D1D-496F-A171-D85A88F5AD3B}"/>
              </a:ext>
            </a:extLst>
          </p:cNvPr>
          <p:cNvSpPr/>
          <p:nvPr/>
        </p:nvSpPr>
        <p:spPr bwMode="white">
          <a:xfrm>
            <a:off x="6608979" y="5002008"/>
            <a:ext cx="3476190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C304DD-2B0C-4695-D129-D0ED23F5B25F}"/>
              </a:ext>
            </a:extLst>
          </p:cNvPr>
          <p:cNvSpPr/>
          <p:nvPr/>
        </p:nvSpPr>
        <p:spPr bwMode="white">
          <a:xfrm>
            <a:off x="6618503" y="5611789"/>
            <a:ext cx="1809523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7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2023-12-15T14:32:42Z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