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809" y="1556792"/>
            <a:ext cx="6952381" cy="1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000" y="3789040"/>
            <a:ext cx="4800000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F62F3-D1F2-75A8-BE42-7D34065D87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D1B71-BE6F-2083-AD2D-8B0A09BFF191}"/>
              </a:ext>
            </a:extLst>
          </p:cNvPr>
          <p:cNvSpPr/>
          <p:nvPr/>
        </p:nvSpPr>
        <p:spPr bwMode="white">
          <a:xfrm>
            <a:off x="5110476" y="1753013"/>
            <a:ext cx="371428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6B6DC5-C508-0C5E-E33B-5AF5F78A8661}"/>
              </a:ext>
            </a:extLst>
          </p:cNvPr>
          <p:cNvSpPr/>
          <p:nvPr/>
        </p:nvSpPr>
        <p:spPr bwMode="white">
          <a:xfrm>
            <a:off x="10196190" y="1762538"/>
            <a:ext cx="400000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1A4B1-D9FC-F91F-AC0D-5A2CBCC2A33F}"/>
              </a:ext>
            </a:extLst>
          </p:cNvPr>
          <p:cNvSpPr/>
          <p:nvPr/>
        </p:nvSpPr>
        <p:spPr bwMode="white">
          <a:xfrm>
            <a:off x="5091428" y="3419810"/>
            <a:ext cx="390476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8637CE-FB96-A217-2368-60D78F2B7A11}"/>
              </a:ext>
            </a:extLst>
          </p:cNvPr>
          <p:cNvSpPr/>
          <p:nvPr/>
        </p:nvSpPr>
        <p:spPr bwMode="white">
          <a:xfrm>
            <a:off x="10196190" y="3419810"/>
            <a:ext cx="400000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58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298A1-FA18-D27F-00C7-E6B292F5DA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1D7A2-787C-86E5-226B-CD1558118CF0}"/>
              </a:ext>
            </a:extLst>
          </p:cNvPr>
          <p:cNvSpPr/>
          <p:nvPr/>
        </p:nvSpPr>
        <p:spPr bwMode="white">
          <a:xfrm>
            <a:off x="4624761" y="2067486"/>
            <a:ext cx="895238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2BD10-8A76-EB33-F2BE-231F3337114C}"/>
              </a:ext>
            </a:extLst>
          </p:cNvPr>
          <p:cNvSpPr/>
          <p:nvPr/>
        </p:nvSpPr>
        <p:spPr bwMode="white">
          <a:xfrm>
            <a:off x="5977142" y="2067486"/>
            <a:ext cx="885714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33B032-AF94-9BE9-5CB9-5A546466CCB7}"/>
              </a:ext>
            </a:extLst>
          </p:cNvPr>
          <p:cNvSpPr/>
          <p:nvPr/>
        </p:nvSpPr>
        <p:spPr bwMode="white">
          <a:xfrm>
            <a:off x="7491428" y="2077012"/>
            <a:ext cx="580952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7DFFC7-2FF8-E1EB-30AF-55D90B9DEE9D}"/>
              </a:ext>
            </a:extLst>
          </p:cNvPr>
          <p:cNvSpPr/>
          <p:nvPr/>
        </p:nvSpPr>
        <p:spPr bwMode="white">
          <a:xfrm>
            <a:off x="8691428" y="2077012"/>
            <a:ext cx="866665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90F04B-DAFE-1DF7-BE39-F85EB1C64ED1}"/>
              </a:ext>
            </a:extLst>
          </p:cNvPr>
          <p:cNvSpPr/>
          <p:nvPr/>
        </p:nvSpPr>
        <p:spPr bwMode="white">
          <a:xfrm>
            <a:off x="10043809" y="2077012"/>
            <a:ext cx="866665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E41A49-6F26-668C-6AB0-8869BD7F9E9F}"/>
              </a:ext>
            </a:extLst>
          </p:cNvPr>
          <p:cNvSpPr/>
          <p:nvPr/>
        </p:nvSpPr>
        <p:spPr bwMode="white">
          <a:xfrm>
            <a:off x="4624761" y="3382069"/>
            <a:ext cx="866666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398984-5E1D-C8D1-288A-0BCAD430A5BB}"/>
              </a:ext>
            </a:extLst>
          </p:cNvPr>
          <p:cNvSpPr/>
          <p:nvPr/>
        </p:nvSpPr>
        <p:spPr bwMode="white">
          <a:xfrm>
            <a:off x="5977142" y="3382069"/>
            <a:ext cx="857142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BD9468-7FF6-E745-D9CD-4040A5867387}"/>
              </a:ext>
            </a:extLst>
          </p:cNvPr>
          <p:cNvSpPr/>
          <p:nvPr/>
        </p:nvSpPr>
        <p:spPr bwMode="white">
          <a:xfrm>
            <a:off x="7329523" y="3382069"/>
            <a:ext cx="895239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88907E-F3D4-1033-5D2B-97FE041D44B2}"/>
              </a:ext>
            </a:extLst>
          </p:cNvPr>
          <p:cNvSpPr/>
          <p:nvPr/>
        </p:nvSpPr>
        <p:spPr bwMode="white">
          <a:xfrm>
            <a:off x="8681904" y="3382069"/>
            <a:ext cx="895239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A46BAB-BFA5-CDA7-A119-632B70BB4B0E}"/>
              </a:ext>
            </a:extLst>
          </p:cNvPr>
          <p:cNvSpPr/>
          <p:nvPr/>
        </p:nvSpPr>
        <p:spPr bwMode="white">
          <a:xfrm>
            <a:off x="10196190" y="3382069"/>
            <a:ext cx="580952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3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9B1B1-26AE-CDB7-6F46-950E7C924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B9E192-D8E2-320B-CCBE-EF1C04CB9B70}"/>
              </a:ext>
            </a:extLst>
          </p:cNvPr>
          <p:cNvSpPr/>
          <p:nvPr/>
        </p:nvSpPr>
        <p:spPr bwMode="white">
          <a:xfrm>
            <a:off x="6139046" y="1124447"/>
            <a:ext cx="3557353" cy="36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AB311-9A23-C616-8A8D-FB5DCD4FE78A}"/>
              </a:ext>
            </a:extLst>
          </p:cNvPr>
          <p:cNvSpPr/>
          <p:nvPr/>
        </p:nvSpPr>
        <p:spPr bwMode="white">
          <a:xfrm>
            <a:off x="1910476" y="3420692"/>
            <a:ext cx="295238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AAC18-B16D-C70A-1F45-F21583942B4A}"/>
              </a:ext>
            </a:extLst>
          </p:cNvPr>
          <p:cNvSpPr/>
          <p:nvPr/>
        </p:nvSpPr>
        <p:spPr bwMode="white">
          <a:xfrm>
            <a:off x="3272380" y="3420692"/>
            <a:ext cx="295238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D83FFC-7E6F-B210-0B01-81F9A0F64C78}"/>
              </a:ext>
            </a:extLst>
          </p:cNvPr>
          <p:cNvSpPr/>
          <p:nvPr/>
        </p:nvSpPr>
        <p:spPr bwMode="white">
          <a:xfrm>
            <a:off x="7596190" y="3411164"/>
            <a:ext cx="361904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233803-161B-B962-847E-F0717D92531E}"/>
              </a:ext>
            </a:extLst>
          </p:cNvPr>
          <p:cNvSpPr/>
          <p:nvPr/>
        </p:nvSpPr>
        <p:spPr bwMode="white">
          <a:xfrm>
            <a:off x="8958095" y="3411164"/>
            <a:ext cx="352380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C83ECF-0173-D321-C092-22F8E03C028B}"/>
              </a:ext>
            </a:extLst>
          </p:cNvPr>
          <p:cNvSpPr/>
          <p:nvPr/>
        </p:nvSpPr>
        <p:spPr bwMode="white">
          <a:xfrm>
            <a:off x="3434285" y="4068595"/>
            <a:ext cx="1000000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13BBEE-24F1-A9A7-1E8F-115C43CC3ADD}"/>
              </a:ext>
            </a:extLst>
          </p:cNvPr>
          <p:cNvSpPr/>
          <p:nvPr/>
        </p:nvSpPr>
        <p:spPr bwMode="white">
          <a:xfrm>
            <a:off x="9139047" y="4068595"/>
            <a:ext cx="666666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2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2B23E-003C-FE4D-4569-044AB4C98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93415-1566-2868-D9CE-8B3EB4DCDCFB}"/>
              </a:ext>
            </a:extLst>
          </p:cNvPr>
          <p:cNvSpPr/>
          <p:nvPr/>
        </p:nvSpPr>
        <p:spPr bwMode="white">
          <a:xfrm>
            <a:off x="7091428" y="3336302"/>
            <a:ext cx="400000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03862-2D9D-D7A2-7D87-54C54D5783DE}"/>
              </a:ext>
            </a:extLst>
          </p:cNvPr>
          <p:cNvSpPr/>
          <p:nvPr/>
        </p:nvSpPr>
        <p:spPr bwMode="white">
          <a:xfrm>
            <a:off x="9177142" y="3336302"/>
            <a:ext cx="390476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5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