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619" y="3090905"/>
            <a:ext cx="5704762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5574C-D106-485D-263B-F4F6FF4F1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7D17EC-95E2-55F2-4644-147EAF77AD47}"/>
              </a:ext>
            </a:extLst>
          </p:cNvPr>
          <p:cNvSpPr/>
          <p:nvPr/>
        </p:nvSpPr>
        <p:spPr bwMode="white">
          <a:xfrm>
            <a:off x="4224761" y="3157885"/>
            <a:ext cx="228571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55028A-490D-D55E-7B37-1C61F54BCB7A}"/>
              </a:ext>
            </a:extLst>
          </p:cNvPr>
          <p:cNvSpPr/>
          <p:nvPr/>
        </p:nvSpPr>
        <p:spPr bwMode="white">
          <a:xfrm>
            <a:off x="9300952" y="3157885"/>
            <a:ext cx="228571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2762"/>
          <a:stretch/>
        </p:blipFill>
        <p:spPr>
          <a:xfrm>
            <a:off x="1775520" y="1629944"/>
            <a:ext cx="4320480" cy="1120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2749"/>
          <a:stretch/>
        </p:blipFill>
        <p:spPr>
          <a:xfrm>
            <a:off x="6563480" y="1629944"/>
            <a:ext cx="4321672" cy="112033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9DBC469-042D-5DE8-C096-6FD7742AFF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9697"/>
            <a:ext cx="10800000" cy="172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8ECA02-CB48-35D4-203A-8BBDB4111970}"/>
              </a:ext>
            </a:extLst>
          </p:cNvPr>
          <p:cNvSpPr/>
          <p:nvPr/>
        </p:nvSpPr>
        <p:spPr bwMode="white">
          <a:xfrm>
            <a:off x="3891428" y="4334490"/>
            <a:ext cx="2238095" cy="56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7C29AA-0822-9DA6-35B4-9EF7D0E5F0F5}"/>
              </a:ext>
            </a:extLst>
          </p:cNvPr>
          <p:cNvSpPr/>
          <p:nvPr/>
        </p:nvSpPr>
        <p:spPr bwMode="white">
          <a:xfrm>
            <a:off x="8681904" y="4771681"/>
            <a:ext cx="228571" cy="2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9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C1275-AA07-8A75-9260-A46BD9AE4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816CA-AE1B-9FC3-F1EE-3518D7284B71}"/>
              </a:ext>
            </a:extLst>
          </p:cNvPr>
          <p:cNvSpPr/>
          <p:nvPr/>
        </p:nvSpPr>
        <p:spPr bwMode="white">
          <a:xfrm>
            <a:off x="2710476" y="2058816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1E3474-A3DB-975E-C6BF-70C75FA8A52D}"/>
              </a:ext>
            </a:extLst>
          </p:cNvPr>
          <p:cNvSpPr/>
          <p:nvPr/>
        </p:nvSpPr>
        <p:spPr bwMode="white">
          <a:xfrm>
            <a:off x="4748571" y="2058816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B4B8C-9FE4-FAC5-7AA6-3CE1B06D2D79}"/>
              </a:ext>
            </a:extLst>
          </p:cNvPr>
          <p:cNvSpPr/>
          <p:nvPr/>
        </p:nvSpPr>
        <p:spPr bwMode="white">
          <a:xfrm>
            <a:off x="6777142" y="2058816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F2B766-6391-8F7A-F15E-AC4A7F3AD1F8}"/>
              </a:ext>
            </a:extLst>
          </p:cNvPr>
          <p:cNvSpPr/>
          <p:nvPr/>
        </p:nvSpPr>
        <p:spPr bwMode="white">
          <a:xfrm>
            <a:off x="8815238" y="2058816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EB430-C185-CDAB-558A-E990C5CC3737}"/>
              </a:ext>
            </a:extLst>
          </p:cNvPr>
          <p:cNvSpPr/>
          <p:nvPr/>
        </p:nvSpPr>
        <p:spPr bwMode="white">
          <a:xfrm>
            <a:off x="2710476" y="2707092"/>
            <a:ext cx="238095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80D183-F366-101C-597C-2774B7EF506D}"/>
              </a:ext>
            </a:extLst>
          </p:cNvPr>
          <p:cNvSpPr/>
          <p:nvPr/>
        </p:nvSpPr>
        <p:spPr bwMode="white">
          <a:xfrm>
            <a:off x="4748571" y="2707092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36B26E-8A1C-4C10-4A46-C74A2AF402C3}"/>
              </a:ext>
            </a:extLst>
          </p:cNvPr>
          <p:cNvSpPr/>
          <p:nvPr/>
        </p:nvSpPr>
        <p:spPr bwMode="white">
          <a:xfrm>
            <a:off x="6777142" y="2707092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787B7D-5709-EBB8-2648-4F23C4C76404}"/>
              </a:ext>
            </a:extLst>
          </p:cNvPr>
          <p:cNvSpPr/>
          <p:nvPr/>
        </p:nvSpPr>
        <p:spPr bwMode="white">
          <a:xfrm>
            <a:off x="8824761" y="2707092"/>
            <a:ext cx="21904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D529FD-8981-5AB4-00D0-2F951EB42D71}"/>
              </a:ext>
            </a:extLst>
          </p:cNvPr>
          <p:cNvSpPr/>
          <p:nvPr/>
        </p:nvSpPr>
        <p:spPr bwMode="white">
          <a:xfrm>
            <a:off x="2710476" y="3345835"/>
            <a:ext cx="23809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62264F-03DA-4808-3301-FA9C66A7FE31}"/>
              </a:ext>
            </a:extLst>
          </p:cNvPr>
          <p:cNvSpPr/>
          <p:nvPr/>
        </p:nvSpPr>
        <p:spPr bwMode="white">
          <a:xfrm>
            <a:off x="4748571" y="3345835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43046E-2E78-D0BB-7B2F-CC14A459AE3C}"/>
              </a:ext>
            </a:extLst>
          </p:cNvPr>
          <p:cNvSpPr/>
          <p:nvPr/>
        </p:nvSpPr>
        <p:spPr bwMode="white">
          <a:xfrm>
            <a:off x="6786666" y="3355369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E7B7CF-B5C4-B58C-55F4-0D7FC7470BC7}"/>
              </a:ext>
            </a:extLst>
          </p:cNvPr>
          <p:cNvSpPr/>
          <p:nvPr/>
        </p:nvSpPr>
        <p:spPr bwMode="white">
          <a:xfrm>
            <a:off x="8815238" y="3345835"/>
            <a:ext cx="228571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8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529DA-9D54-C85B-72B3-F6A3A064A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192" y="1852158"/>
            <a:ext cx="10425808" cy="203265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1559496" y="2276872"/>
            <a:ext cx="1584176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711624" y="2276872"/>
            <a:ext cx="4032448" cy="77997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935760" y="2276872"/>
            <a:ext cx="4608512" cy="76513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43872" y="2276872"/>
            <a:ext cx="144016" cy="7538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64280" y="2294132"/>
            <a:ext cx="1242816" cy="7028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92472" y="2259998"/>
            <a:ext cx="738760" cy="73695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192072" y="2294132"/>
            <a:ext cx="5505400" cy="7538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590032" y="2275428"/>
            <a:ext cx="1250384" cy="72152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601680" y="2275428"/>
            <a:ext cx="2369728" cy="72152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34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FED4A-CBBF-171E-19CA-BF3BD50935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C10E0-5E48-9140-8861-D330187AB56C}"/>
              </a:ext>
            </a:extLst>
          </p:cNvPr>
          <p:cNvSpPr/>
          <p:nvPr/>
        </p:nvSpPr>
        <p:spPr bwMode="white">
          <a:xfrm>
            <a:off x="7300952" y="2868775"/>
            <a:ext cx="304761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5E025A-6F87-22AC-B356-F2EB7007FB0A}"/>
              </a:ext>
            </a:extLst>
          </p:cNvPr>
          <p:cNvSpPr/>
          <p:nvPr/>
        </p:nvSpPr>
        <p:spPr bwMode="white">
          <a:xfrm>
            <a:off x="6500952" y="3373947"/>
            <a:ext cx="190476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BC01D0-552C-6B92-33B4-938A901FC376}"/>
              </a:ext>
            </a:extLst>
          </p:cNvPr>
          <p:cNvSpPr/>
          <p:nvPr/>
        </p:nvSpPr>
        <p:spPr bwMode="white">
          <a:xfrm>
            <a:off x="1215238" y="4184128"/>
            <a:ext cx="180952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C0078A-3EB9-BCAB-60AB-64F2222633B9}"/>
              </a:ext>
            </a:extLst>
          </p:cNvPr>
          <p:cNvSpPr/>
          <p:nvPr/>
        </p:nvSpPr>
        <p:spPr bwMode="white">
          <a:xfrm>
            <a:off x="1205714" y="4765551"/>
            <a:ext cx="2419047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7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